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05600" cy="9944100"/>
  <p:embeddedFontLst>
    <p:embeddedFont>
      <p:font typeface="Architects Daughter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5mNN8u7dpm3H01CyUkLj5tz6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chitectsDaughter-regular.fntdata"/><Relationship Id="rId25" Type="http://schemas.openxmlformats.org/officeDocument/2006/relationships/slide" Target="slides/slide20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6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6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7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7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8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9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9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9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20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0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21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1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">
  <p:cSld name="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 txBox="1"/>
          <p:nvPr>
            <p:ph type="ctrTitle"/>
          </p:nvPr>
        </p:nvSpPr>
        <p:spPr>
          <a:xfrm>
            <a:off x="919162" y="1377337"/>
            <a:ext cx="578152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919162" y="3143199"/>
            <a:ext cx="582561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0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2" type="body"/>
          </p:nvPr>
        </p:nvSpPr>
        <p:spPr>
          <a:xfrm>
            <a:off x="1892044" y="5347493"/>
            <a:ext cx="485273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1320"/>
              <a:buNone/>
              <a:defRPr sz="1650"/>
            </a:lvl2pPr>
            <a:lvl3pPr indent="-312419" lvl="2" marL="137160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1320"/>
              <a:buChar char="-"/>
              <a:defRPr sz="1650"/>
            </a:lvl3pPr>
            <a:lvl4pPr indent="-312419" lvl="3" marL="182880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-"/>
              <a:defRPr sz="1650"/>
            </a:lvl4pPr>
            <a:lvl5pPr indent="-312420" lvl="4" marL="228600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-"/>
              <a:defRPr sz="165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">
  <p:cSld name="8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4656"/>
            <a:ext cx="12192000" cy="31333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4"/>
          <p:cNvSpPr txBox="1"/>
          <p:nvPr>
            <p:ph type="ctrTitle"/>
          </p:nvPr>
        </p:nvSpPr>
        <p:spPr>
          <a:xfrm>
            <a:off x="893158" y="2413813"/>
            <a:ext cx="8224840" cy="2210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931" y="5750061"/>
            <a:ext cx="1076548" cy="62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">
  <p:cSld name="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/>
          <p:nvPr>
            <p:ph type="title"/>
          </p:nvPr>
        </p:nvSpPr>
        <p:spPr>
          <a:xfrm>
            <a:off x="1724951" y="550249"/>
            <a:ext cx="8709687" cy="28047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">
  <p:cSld name="5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6"/>
          <p:cNvSpPr txBox="1"/>
          <p:nvPr>
            <p:ph idx="1" type="body"/>
          </p:nvPr>
        </p:nvSpPr>
        <p:spPr>
          <a:xfrm>
            <a:off x="947738" y="1619644"/>
            <a:ext cx="6560732" cy="145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0" lIns="468000" spcFirstLastPara="1" rIns="252000" wrap="square" tIns="36000">
            <a:noAutofit/>
          </a:bodyPr>
          <a:lstStyle>
            <a:lvl1pPr indent="-228600" lvl="0" marL="4572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0" name="Google Shape;100;p36"/>
          <p:cNvSpPr txBox="1"/>
          <p:nvPr>
            <p:ph idx="2" type="body"/>
          </p:nvPr>
        </p:nvSpPr>
        <p:spPr>
          <a:xfrm>
            <a:off x="4685322" y="3069343"/>
            <a:ext cx="6560732" cy="144908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000" lIns="144000" spcFirstLastPara="1" rIns="144000" wrap="square" tIns="36000">
            <a:noAutofit/>
          </a:bodyPr>
          <a:lstStyle>
            <a:lvl1pPr indent="-228600" lvl="0" marL="45720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3" type="body"/>
          </p:nvPr>
        </p:nvSpPr>
        <p:spPr>
          <a:xfrm>
            <a:off x="947738" y="4524769"/>
            <a:ext cx="6560732" cy="145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000" lIns="468000" spcFirstLastPara="1" rIns="252000" wrap="square" tIns="36000">
            <a:noAutofit/>
          </a:bodyPr>
          <a:lstStyle>
            <a:lvl1pPr indent="-228600" lvl="0" marL="4572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7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" type="body"/>
          </p:nvPr>
        </p:nvSpPr>
        <p:spPr>
          <a:xfrm>
            <a:off x="882269" y="2123080"/>
            <a:ext cx="4184146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9">
  <p:cSld name="1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8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882269" y="2123080"/>
            <a:ext cx="4184146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8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">
  <p:cSld name="10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9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9"/>
          <p:cNvSpPr txBox="1"/>
          <p:nvPr>
            <p:ph idx="1" type="body"/>
          </p:nvPr>
        </p:nvSpPr>
        <p:spPr>
          <a:xfrm>
            <a:off x="882269" y="2123080"/>
            <a:ext cx="4184146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9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">
  <p:cSld name="1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 txBox="1"/>
          <p:nvPr>
            <p:ph idx="1" type="body"/>
          </p:nvPr>
        </p:nvSpPr>
        <p:spPr>
          <a:xfrm>
            <a:off x="882269" y="1809421"/>
            <a:ext cx="5683336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">
  <p:cSld name="1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 txBox="1"/>
          <p:nvPr>
            <p:ph type="title"/>
          </p:nvPr>
        </p:nvSpPr>
        <p:spPr>
          <a:xfrm>
            <a:off x="1085407" y="2313469"/>
            <a:ext cx="10021186" cy="2449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8613" y="-1"/>
            <a:ext cx="2463387" cy="193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">
  <p:cSld name="1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2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2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">
  <p:cSld name="2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882268" y="1788709"/>
            <a:ext cx="4747351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17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3"/>
          <p:cNvSpPr/>
          <p:nvPr/>
        </p:nvSpPr>
        <p:spPr>
          <a:xfrm>
            <a:off x="1753029" y="1359328"/>
            <a:ext cx="8672512" cy="4191000"/>
          </a:xfrm>
          <a:prstGeom prst="roundRect">
            <a:avLst>
              <a:gd fmla="val 200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3"/>
          <p:cNvSpPr txBox="1"/>
          <p:nvPr>
            <p:ph idx="1" type="body"/>
          </p:nvPr>
        </p:nvSpPr>
        <p:spPr>
          <a:xfrm>
            <a:off x="3168268" y="1753451"/>
            <a:ext cx="4710458" cy="3368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54000" spcFirstLastPara="1" rIns="36000" wrap="square" tIns="36000">
            <a:no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304800" lvl="2" marL="1371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">
  <p:cSld name="18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4"/>
          <p:cNvSpPr txBox="1"/>
          <p:nvPr>
            <p:ph type="title"/>
          </p:nvPr>
        </p:nvSpPr>
        <p:spPr>
          <a:xfrm>
            <a:off x="1540862" y="1679803"/>
            <a:ext cx="9240979" cy="114785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4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">
  <p:cSld name="19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4656"/>
            <a:ext cx="12192000" cy="313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/>
          <p:nvPr>
            <p:ph type="ctrTitle"/>
          </p:nvPr>
        </p:nvSpPr>
        <p:spPr>
          <a:xfrm>
            <a:off x="893158" y="2323627"/>
            <a:ext cx="4924200" cy="2210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3" name="Google Shape;15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931" y="5750061"/>
            <a:ext cx="1076548" cy="62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">
  <p:cSld name="20">
    <p:bg>
      <p:bgPr>
        <a:solidFill>
          <a:schemeClr val="accent4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6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7" name="Google Shape;157;p46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">
  <p:cSld name="2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7"/>
          <p:cNvSpPr txBox="1"/>
          <p:nvPr>
            <p:ph type="ctrTitle"/>
          </p:nvPr>
        </p:nvSpPr>
        <p:spPr>
          <a:xfrm>
            <a:off x="919162" y="1866900"/>
            <a:ext cx="5781522" cy="2314572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1" type="subTitle"/>
          </p:nvPr>
        </p:nvSpPr>
        <p:spPr>
          <a:xfrm>
            <a:off x="919163" y="4101307"/>
            <a:ext cx="5781522" cy="82788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b="0" sz="4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2" name="Google Shape;1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738" y="5750062"/>
            <a:ext cx="1076548" cy="62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24656"/>
            <a:ext cx="12192000" cy="313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">
  <p:cSld name="6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4656"/>
            <a:ext cx="12192000" cy="31333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/>
          <p:nvPr>
            <p:ph type="ctrTitle"/>
          </p:nvPr>
        </p:nvSpPr>
        <p:spPr>
          <a:xfrm>
            <a:off x="893158" y="2323627"/>
            <a:ext cx="4924200" cy="221074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931" y="5750061"/>
            <a:ext cx="1076548" cy="62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">
  <p:cSld name="15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4656"/>
            <a:ext cx="12192000" cy="3133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7"/>
          <p:cNvSpPr txBox="1"/>
          <p:nvPr>
            <p:ph type="ctrTitle"/>
          </p:nvPr>
        </p:nvSpPr>
        <p:spPr>
          <a:xfrm>
            <a:off x="893158" y="2323627"/>
            <a:ext cx="4924200" cy="2210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931" y="5750061"/>
            <a:ext cx="1076548" cy="62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">
  <p:cSld name="1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8"/>
          <p:cNvSpPr txBox="1"/>
          <p:nvPr>
            <p:ph type="ctrTitle"/>
          </p:nvPr>
        </p:nvSpPr>
        <p:spPr>
          <a:xfrm>
            <a:off x="919161" y="1544022"/>
            <a:ext cx="6062663" cy="1022966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subTitle"/>
          </p:nvPr>
        </p:nvSpPr>
        <p:spPr>
          <a:xfrm>
            <a:off x="919162" y="2455247"/>
            <a:ext cx="6062662" cy="205007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sz="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931" y="5859600"/>
            <a:ext cx="1076548" cy="62479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">
  <p:cSld name="7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/>
          <p:nvPr>
            <p:ph idx="1" type="body"/>
          </p:nvPr>
        </p:nvSpPr>
        <p:spPr>
          <a:xfrm>
            <a:off x="950459" y="1898787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>
            <a:lvl1pPr indent="-291465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  <a:defRPr sz="1100">
                <a:solidFill>
                  <a:schemeClr val="lt2"/>
                </a:solidFill>
              </a:defRPr>
            </a:lvl1pPr>
            <a:lvl2pPr indent="-291465" lvl="1" marL="9144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Char char="•"/>
              <a:defRPr sz="1100">
                <a:solidFill>
                  <a:schemeClr val="lt2"/>
                </a:solidFill>
              </a:defRPr>
            </a:lvl2pPr>
            <a:lvl3pPr indent="-291464" lvl="2" marL="1371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Char char="•"/>
              <a:defRPr sz="1100">
                <a:solidFill>
                  <a:schemeClr val="lt2"/>
                </a:solidFill>
              </a:defRPr>
            </a:lvl3pPr>
            <a:lvl4pPr indent="-291464" lvl="3" marL="18288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Char char="•"/>
              <a:defRPr sz="1100">
                <a:solidFill>
                  <a:schemeClr val="lt2"/>
                </a:solidFill>
              </a:defRPr>
            </a:lvl4pPr>
            <a:lvl5pPr indent="-291464" lvl="4" marL="22860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Char char="•"/>
              <a:defRPr sz="11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/>
          <p:nvPr>
            <p:ph idx="2" type="body"/>
          </p:nvPr>
        </p:nvSpPr>
        <p:spPr>
          <a:xfrm>
            <a:off x="950459" y="3986122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>
            <a:lvl1pPr indent="-291465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  <a:defRPr sz="1100">
                <a:solidFill>
                  <a:schemeClr val="dk2"/>
                </a:solidFill>
              </a:defRPr>
            </a:lvl1pPr>
            <a:lvl2pPr indent="-291465" lvl="1" marL="9144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Char char="•"/>
              <a:defRPr sz="1100">
                <a:solidFill>
                  <a:schemeClr val="dk2"/>
                </a:solidFill>
              </a:defRPr>
            </a:lvl2pPr>
            <a:lvl3pPr indent="-291464" lvl="2" marL="1371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Char char="•"/>
              <a:defRPr sz="1100">
                <a:solidFill>
                  <a:schemeClr val="dk2"/>
                </a:solidFill>
              </a:defRPr>
            </a:lvl3pPr>
            <a:lvl4pPr indent="-291464" lvl="3" marL="18288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Char char="•"/>
              <a:defRPr sz="1100">
                <a:solidFill>
                  <a:schemeClr val="dk2"/>
                </a:solidFill>
              </a:defRPr>
            </a:lvl4pPr>
            <a:lvl5pPr indent="-291464" lvl="4" marL="22860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Char char="•"/>
              <a:defRPr sz="11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/>
          <p:nvPr>
            <p:ph idx="3" type="body"/>
          </p:nvPr>
        </p:nvSpPr>
        <p:spPr>
          <a:xfrm>
            <a:off x="8213951" y="1898787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>
            <a:lvl1pPr indent="-291465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  <a:defRPr sz="1100">
                <a:solidFill>
                  <a:schemeClr val="accent1"/>
                </a:solidFill>
              </a:defRPr>
            </a:lvl1pPr>
            <a:lvl2pPr indent="-291465" lvl="1" marL="9144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Arial"/>
              <a:buChar char="•"/>
              <a:defRPr sz="1100">
                <a:solidFill>
                  <a:schemeClr val="accent1"/>
                </a:solidFill>
              </a:defRPr>
            </a:lvl2pPr>
            <a:lvl3pPr indent="-291464" lvl="2" marL="1371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Arial"/>
              <a:buChar char="•"/>
              <a:defRPr sz="1100">
                <a:solidFill>
                  <a:schemeClr val="accent1"/>
                </a:solidFill>
              </a:defRPr>
            </a:lvl3pPr>
            <a:lvl4pPr indent="-291464" lvl="3" marL="18288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Arial"/>
              <a:buChar char="•"/>
              <a:defRPr sz="1100">
                <a:solidFill>
                  <a:schemeClr val="accent1"/>
                </a:solidFill>
              </a:defRPr>
            </a:lvl4pPr>
            <a:lvl5pPr indent="-291464" lvl="4" marL="22860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Arial"/>
              <a:buChar char="•"/>
              <a:defRPr sz="11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/>
          <p:nvPr>
            <p:ph idx="4" type="body"/>
          </p:nvPr>
        </p:nvSpPr>
        <p:spPr>
          <a:xfrm>
            <a:off x="8213951" y="3986122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>
            <a:lvl1pPr indent="-291465" lvl="0" marL="4572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  <a:defRPr sz="1100">
                <a:solidFill>
                  <a:schemeClr val="accent2"/>
                </a:solidFill>
              </a:defRPr>
            </a:lvl1pPr>
            <a:lvl2pPr indent="-291465" lvl="1" marL="9144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Arial"/>
              <a:buChar char="•"/>
              <a:defRPr sz="1100">
                <a:solidFill>
                  <a:schemeClr val="accent2"/>
                </a:solidFill>
              </a:defRPr>
            </a:lvl2pPr>
            <a:lvl3pPr indent="-291464" lvl="2" marL="1371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Arial"/>
              <a:buChar char="•"/>
              <a:defRPr sz="1100">
                <a:solidFill>
                  <a:schemeClr val="accent2"/>
                </a:solidFill>
              </a:defRPr>
            </a:lvl3pPr>
            <a:lvl4pPr indent="-291464" lvl="3" marL="18288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Arial"/>
              <a:buChar char="•"/>
              <a:defRPr sz="1100">
                <a:solidFill>
                  <a:schemeClr val="accent2"/>
                </a:solidFill>
              </a:defRPr>
            </a:lvl4pPr>
            <a:lvl5pPr indent="-291464" lvl="4" marL="22860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90"/>
              <a:buFont typeface="Arial"/>
              <a:buChar char="•"/>
              <a:defRPr sz="11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4" name="Google Shape;54;p29"/>
          <p:cNvSpPr/>
          <p:nvPr>
            <p:ph idx="5" type="body"/>
          </p:nvPr>
        </p:nvSpPr>
        <p:spPr>
          <a:xfrm>
            <a:off x="1167493" y="1817257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9"/>
          <p:cNvSpPr/>
          <p:nvPr>
            <p:ph idx="6" type="body"/>
          </p:nvPr>
        </p:nvSpPr>
        <p:spPr>
          <a:xfrm>
            <a:off x="8430986" y="1817257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9"/>
          <p:cNvSpPr/>
          <p:nvPr>
            <p:ph idx="7" type="body"/>
          </p:nvPr>
        </p:nvSpPr>
        <p:spPr>
          <a:xfrm>
            <a:off x="1167493" y="3901871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/>
          <p:nvPr>
            <p:ph idx="8" type="body"/>
          </p:nvPr>
        </p:nvSpPr>
        <p:spPr>
          <a:xfrm>
            <a:off x="8430986" y="3901871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">
  <p:cSld name="14">
    <p:bg>
      <p:bgPr>
        <a:solidFill>
          <a:schemeClr val="accent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">
  <p:cSld name="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/>
          <p:nvPr/>
        </p:nvSpPr>
        <p:spPr>
          <a:xfrm>
            <a:off x="227012" y="225425"/>
            <a:ext cx="11737975" cy="6407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1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" type="body"/>
          </p:nvPr>
        </p:nvSpPr>
        <p:spPr>
          <a:xfrm>
            <a:off x="4385527" y="2675272"/>
            <a:ext cx="6850067" cy="373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36000">
            <a:noAutofit/>
          </a:bodyPr>
          <a:lstStyle>
            <a:lvl1pPr indent="-228600" lvl="0" marL="4572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228600" lvl="1" marL="9144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8" name="Google Shape;68;p31"/>
          <p:cNvSpPr/>
          <p:nvPr>
            <p:ph idx="2" type="pic"/>
          </p:nvPr>
        </p:nvSpPr>
        <p:spPr>
          <a:xfrm>
            <a:off x="953231" y="2028825"/>
            <a:ext cx="3078000" cy="38877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" name="Google Shape;69;p31"/>
          <p:cNvSpPr txBox="1"/>
          <p:nvPr>
            <p:ph idx="3" type="body"/>
          </p:nvPr>
        </p:nvSpPr>
        <p:spPr>
          <a:xfrm>
            <a:off x="4385527" y="3145172"/>
            <a:ext cx="6850067" cy="373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36000">
            <a:noAutofit/>
          </a:bodyPr>
          <a:lstStyle>
            <a:lvl1pPr indent="-228600" lvl="0" marL="4572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228600" lvl="1" marL="9144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4" type="body"/>
          </p:nvPr>
        </p:nvSpPr>
        <p:spPr>
          <a:xfrm>
            <a:off x="4385527" y="3856372"/>
            <a:ext cx="6850067" cy="2060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36000">
            <a:noAutofit/>
          </a:bodyPr>
          <a:lstStyle>
            <a:lvl1pPr indent="-228600" lvl="0" marL="4572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228600" lvl="1" marL="9144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-320039" lvl="2" marL="1371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  <a:defRPr/>
            </a:lvl3pPr>
            <a:lvl4pPr indent="-320039" lvl="3" marL="18288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4pPr>
            <a:lvl5pPr indent="-320039" lvl="4" marL="22860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">
  <p:cSld name="21">
    <p:bg>
      <p:bgPr>
        <a:solidFill>
          <a:schemeClr val="accent4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4" name="Google Shape;74;p32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/>
          <p:nvPr>
            <p:ph idx="1" type="body"/>
          </p:nvPr>
        </p:nvSpPr>
        <p:spPr>
          <a:xfrm>
            <a:off x="947737" y="207168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>
            <a:lvl1pPr indent="-228600" lvl="0" marL="4572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8518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2"/>
          <p:cNvSpPr/>
          <p:nvPr>
            <p:ph idx="2" type="pic"/>
          </p:nvPr>
        </p:nvSpPr>
        <p:spPr>
          <a:xfrm>
            <a:off x="1547762" y="1489074"/>
            <a:ext cx="1145785" cy="1145785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2"/>
          <p:cNvSpPr/>
          <p:nvPr>
            <p:ph idx="3" type="body"/>
          </p:nvPr>
        </p:nvSpPr>
        <p:spPr>
          <a:xfrm>
            <a:off x="3595597" y="207168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>
            <a:lvl1pPr indent="-228600" lvl="0" marL="4572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8518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/>
          <p:nvPr>
            <p:ph idx="4" type="pic"/>
          </p:nvPr>
        </p:nvSpPr>
        <p:spPr>
          <a:xfrm>
            <a:off x="4195622" y="1489074"/>
            <a:ext cx="1145785" cy="1145785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2"/>
          <p:cNvSpPr/>
          <p:nvPr>
            <p:ph idx="5" type="body"/>
          </p:nvPr>
        </p:nvSpPr>
        <p:spPr>
          <a:xfrm>
            <a:off x="6243457" y="207168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>
            <a:lvl1pPr indent="-228600" lvl="0" marL="4572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8518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2"/>
          <p:cNvSpPr/>
          <p:nvPr>
            <p:ph idx="6" type="pic"/>
          </p:nvPr>
        </p:nvSpPr>
        <p:spPr>
          <a:xfrm>
            <a:off x="6843482" y="1489074"/>
            <a:ext cx="1145785" cy="1145785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2"/>
          <p:cNvSpPr/>
          <p:nvPr>
            <p:ph idx="7" type="body"/>
          </p:nvPr>
        </p:nvSpPr>
        <p:spPr>
          <a:xfrm>
            <a:off x="8904318" y="207168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>
            <a:lvl1pPr indent="-228600" lvl="0" marL="4572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8518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None/>
              <a:defRPr sz="135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2"/>
          <p:cNvSpPr/>
          <p:nvPr>
            <p:ph idx="8" type="pic"/>
          </p:nvPr>
        </p:nvSpPr>
        <p:spPr>
          <a:xfrm>
            <a:off x="9504343" y="1489074"/>
            <a:ext cx="1145785" cy="1145785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82268" y="2123080"/>
            <a:ext cx="10515600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2">
          <p15:clr>
            <a:srgbClr val="F26B43"/>
          </p15:clr>
        </p15:guide>
        <p15:guide id="2" pos="143">
          <p15:clr>
            <a:srgbClr val="F26B43"/>
          </p15:clr>
        </p15:guide>
        <p15:guide id="3" pos="7537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pos="597">
          <p15:clr>
            <a:srgbClr val="F26B43"/>
          </p15:clr>
        </p15:guide>
        <p15:guide id="6" orient="horz" pos="551">
          <p15:clr>
            <a:srgbClr val="F26B43"/>
          </p15:clr>
        </p15:guide>
        <p15:guide id="7" pos="38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2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6.png"/><Relationship Id="rId13" Type="http://schemas.openxmlformats.org/officeDocument/2006/relationships/image" Target="../media/image37.png"/><Relationship Id="rId12" Type="http://schemas.openxmlformats.org/officeDocument/2006/relationships/image" Target="../media/image39.png"/><Relationship Id="rId15" Type="http://schemas.openxmlformats.org/officeDocument/2006/relationships/image" Target="../media/image45.png"/><Relationship Id="rId14" Type="http://schemas.openxmlformats.org/officeDocument/2006/relationships/image" Target="../media/image41.png"/><Relationship Id="rId17" Type="http://schemas.openxmlformats.org/officeDocument/2006/relationships/image" Target="../media/image42.jpg"/><Relationship Id="rId16" Type="http://schemas.openxmlformats.org/officeDocument/2006/relationships/image" Target="../media/image43.png"/><Relationship Id="rId18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5" Type="http://schemas.openxmlformats.org/officeDocument/2006/relationships/image" Target="../media/image47.jpg"/><Relationship Id="rId6" Type="http://schemas.openxmlformats.org/officeDocument/2006/relationships/image" Target="../media/image53.jpg"/><Relationship Id="rId7" Type="http://schemas.openxmlformats.org/officeDocument/2006/relationships/image" Target="../media/image50.png"/><Relationship Id="rId8" Type="http://schemas.openxmlformats.org/officeDocument/2006/relationships/image" Target="../media/image52.png"/><Relationship Id="rId10" Type="http://schemas.openxmlformats.org/officeDocument/2006/relationships/image" Target="../media/image5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65.png"/><Relationship Id="rId5" Type="http://schemas.openxmlformats.org/officeDocument/2006/relationships/image" Target="../media/image56.png"/><Relationship Id="rId6" Type="http://schemas.openxmlformats.org/officeDocument/2006/relationships/image" Target="../media/image59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support.lekkerbezig.me" TargetMode="External"/><Relationship Id="rId4" Type="http://schemas.openxmlformats.org/officeDocument/2006/relationships/hyperlink" Target="mailto:support@lekkerbezig.me" TargetMode="External"/><Relationship Id="rId5" Type="http://schemas.openxmlformats.org/officeDocument/2006/relationships/image" Target="../media/image64.png"/><Relationship Id="rId6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watch?v=41gruVR0rLs" TargetMode="External"/><Relationship Id="rId7" Type="http://schemas.openxmlformats.org/officeDocument/2006/relationships/hyperlink" Target="https://www.youtube.com/watch?v=41gruVR0rL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919162" y="1377337"/>
            <a:ext cx="578152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757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lang="nl-NL" sz="6600"/>
              <a:t>Lekker Bezig</a:t>
            </a:r>
            <a:endParaRPr/>
          </a:p>
        </p:txBody>
      </p:sp>
      <p:sp>
        <p:nvSpPr>
          <p:cNvPr id="169" name="Google Shape;169;p1"/>
          <p:cNvSpPr txBox="1"/>
          <p:nvPr>
            <p:ph idx="1" type="subTitle"/>
          </p:nvPr>
        </p:nvSpPr>
        <p:spPr>
          <a:xfrm>
            <a:off x="919162" y="3143199"/>
            <a:ext cx="5825613" cy="68170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0" lvl="0" mar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</a:pPr>
            <a:r>
              <a:rPr lang="nl-NL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Kick off</a:t>
            </a:r>
            <a:endParaRPr/>
          </a:p>
        </p:txBody>
      </p:sp>
      <p:sp>
        <p:nvSpPr>
          <p:cNvPr id="170" name="Google Shape;170;p1"/>
          <p:cNvSpPr txBox="1"/>
          <p:nvPr>
            <p:ph idx="2" type="body"/>
          </p:nvPr>
        </p:nvSpPr>
        <p:spPr>
          <a:xfrm>
            <a:off x="1892044" y="5347493"/>
            <a:ext cx="4852731" cy="6674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NL"/>
              <a:t>Lekker Bezig!</a:t>
            </a:r>
            <a:endParaRPr/>
          </a:p>
          <a:p>
            <a:pPr indent="0" lvl="1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nl-NL"/>
              <a:t>Het programma dat medewerkers activeert</a:t>
            </a:r>
            <a:endParaRPr/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26" y="4977885"/>
            <a:ext cx="1238845" cy="11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4">
            <a:alphaModFix/>
          </a:blip>
          <a:srcRect b="12564" l="0" r="0" t="0"/>
          <a:stretch/>
        </p:blipFill>
        <p:spPr>
          <a:xfrm>
            <a:off x="7130560" y="681905"/>
            <a:ext cx="3890279" cy="617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0954"/>
            <a:ext cx="12192000" cy="67360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>
            <p:ph type="title"/>
          </p:nvPr>
        </p:nvSpPr>
        <p:spPr>
          <a:xfrm>
            <a:off x="993586" y="582525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nl-NL"/>
              <a:t>Lekker Bezig werkt zo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1129083" y="4673470"/>
            <a:ext cx="2313830" cy="12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B332"/>
              </a:buClr>
              <a:buSzPts val="1250"/>
              <a:buFont typeface="Arial"/>
              <a:buNone/>
            </a:pPr>
            <a:r>
              <a:rPr b="1" i="0" lang="nl-NL" sz="125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  <a:t>Hoe sta je ervoor?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Open Sans"/>
              <a:buNone/>
            </a:pPr>
            <a:r>
              <a:rPr b="0" i="0" lang="nl-NL" sz="125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Vul de vragenlijst in en zie hoe je ervoor staat: gezondheid, werk-privé, huidig werk en de toekomst.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3555556" y="1963400"/>
            <a:ext cx="2313830" cy="12065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B332"/>
              </a:buClr>
              <a:buSzPts val="1250"/>
              <a:buFont typeface="Arial"/>
              <a:buNone/>
            </a:pPr>
            <a:r>
              <a:rPr b="1" i="0" lang="nl-NL" sz="125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  <a:t>Oplossingen die bij jou passen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50"/>
              <a:buFont typeface="Open Sans"/>
              <a:buNone/>
            </a:pPr>
            <a:r>
              <a:rPr b="0" i="0" lang="nl-NL" sz="125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Je ontvangt suggesties voor oplossingen op basis van de uitkomst van jouw vragenlijst.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8819319" y="1348212"/>
            <a:ext cx="2519242" cy="14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B332"/>
              </a:buClr>
              <a:buSzPts val="1250"/>
              <a:buFont typeface="Arial"/>
              <a:buNone/>
            </a:pPr>
            <a:r>
              <a:rPr b="1" i="0" lang="nl-NL" sz="125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  <a:t>Aan de slag 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50"/>
              <a:buFont typeface="Open Sans"/>
              <a:buNone/>
            </a:pPr>
            <a:r>
              <a:rPr b="0" i="0" lang="nl-NL" sz="125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Je kiest zélf een oplossing  (opleiding of coaching van jouw keuze). Je hebt dus geen goedkeuring nodig van je leidinggevende. 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6278880" y="4673470"/>
            <a:ext cx="2313830" cy="89376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Clr>
                <a:srgbClr val="00B332"/>
              </a:buClr>
              <a:buSzPts val="1250"/>
              <a:buFont typeface="Arial"/>
              <a:buNone/>
            </a:pPr>
            <a:r>
              <a:rPr b="1" i="0" lang="nl-NL" sz="125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  <a:t>Tips en inspiratie </a:t>
            </a:r>
            <a:br>
              <a:rPr b="1" i="0" lang="nl-NL" sz="125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25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Via artikelen, e-mails en pushberichten krijg je tips en inspiratie. Vragen kun je per mail stellen.</a:t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941904" y="3707388"/>
            <a:ext cx="504000" cy="504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nl-NL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3351149" y="3798828"/>
            <a:ext cx="504000" cy="504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nl-NL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6058567" y="3496678"/>
            <a:ext cx="504000" cy="504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nl-NL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8610682" y="3203388"/>
            <a:ext cx="504000" cy="504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nl-NL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8406">
            <a:off x="1771287" y="2047693"/>
            <a:ext cx="1201350" cy="252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43120">
            <a:off x="4276720" y="3451412"/>
            <a:ext cx="1201350" cy="252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27829">
            <a:off x="6928873" y="1950589"/>
            <a:ext cx="1201350" cy="252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87732">
            <a:off x="9546845" y="2966835"/>
            <a:ext cx="1226299" cy="258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/>
          </a:p>
        </p:txBody>
      </p: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2445488" y="796024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2"/>
          <p:cNvGrpSpPr/>
          <p:nvPr/>
        </p:nvGrpSpPr>
        <p:grpSpPr>
          <a:xfrm>
            <a:off x="6448742" y="3910391"/>
            <a:ext cx="5516246" cy="2134156"/>
            <a:chOff x="6398459" y="3919572"/>
            <a:chExt cx="5516246" cy="2134156"/>
          </a:xfrm>
        </p:grpSpPr>
        <p:sp>
          <p:nvSpPr>
            <p:cNvPr id="283" name="Google Shape;283;p12"/>
            <p:cNvSpPr/>
            <p:nvPr/>
          </p:nvSpPr>
          <p:spPr>
            <a:xfrm>
              <a:off x="6398459" y="3919572"/>
              <a:ext cx="5516246" cy="2134156"/>
            </a:xfrm>
            <a:prstGeom prst="roundRect">
              <a:avLst>
                <a:gd fmla="val 4225" name="adj"/>
              </a:avLst>
            </a:prstGeom>
            <a:solidFill>
              <a:srgbClr val="B5237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Werk - Privé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636680" y="4365560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Timemanagement</a:t>
              </a: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6639781" y="4774073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Help, ik sta altijd aan!</a:t>
              </a: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6636679" y="5184440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Thuiswerkhulplijn</a:t>
              </a: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389603" y="436099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Leren keuzes maken</a:t>
              </a: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389602" y="4772551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Budget coaching</a:t>
              </a: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10138777" y="4355652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Veerkracht</a:t>
              </a: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10138777" y="476627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Mantelzorg</a:t>
              </a: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8389602" y="518098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Financiële fitheid</a:t>
              </a: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10134181" y="517690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Grenzen stellen</a:t>
              </a: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6636678" y="5597555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Work Life coaching</a:t>
              </a: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8389602" y="560121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Kinderpsychologie</a:t>
              </a: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10142526" y="5597555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44000" lIns="72000" spcFirstLastPara="1" rIns="7200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Werkplekcheck</a:t>
              </a:r>
              <a:endParaRPr/>
            </a:p>
          </p:txBody>
        </p:sp>
      </p:grpSp>
      <p:grpSp>
        <p:nvGrpSpPr>
          <p:cNvPr id="296" name="Google Shape;296;p12"/>
          <p:cNvGrpSpPr/>
          <p:nvPr/>
        </p:nvGrpSpPr>
        <p:grpSpPr>
          <a:xfrm>
            <a:off x="216000" y="1517583"/>
            <a:ext cx="5516246" cy="2137845"/>
            <a:chOff x="356186" y="1541724"/>
            <a:chExt cx="5516246" cy="2137845"/>
          </a:xfrm>
        </p:grpSpPr>
        <p:sp>
          <p:nvSpPr>
            <p:cNvPr id="297" name="Google Shape;297;p12"/>
            <p:cNvSpPr/>
            <p:nvPr/>
          </p:nvSpPr>
          <p:spPr>
            <a:xfrm>
              <a:off x="356186" y="1541724"/>
              <a:ext cx="5516246" cy="2137845"/>
            </a:xfrm>
            <a:prstGeom prst="roundRect">
              <a:avLst>
                <a:gd fmla="val 364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Loopbaan en mobiliteit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98155" y="2000494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Loopbaan coaching</a:t>
              </a: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98154" y="241261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Persoonlijk leiderschap</a:t>
              </a: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598154" y="281988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Werken met plezier</a:t>
              </a: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594408" y="3232620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Mijn passie</a:t>
              </a: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2347331" y="2000061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Talentenscan</a:t>
              </a: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2347331" y="2412615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Loopbaan APK</a:t>
              </a:r>
              <a:endParaRPr/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2347330" y="281948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Focus op je pensioen</a:t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2347330" y="3224782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Personal branding</a:t>
              </a: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4096507" y="199808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Training werkgeluk</a:t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4096506" y="2407781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Life Safari</a:t>
              </a: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4096505" y="281597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Functioneren in de toekomst</a:t>
              </a: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4096504" y="3221693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Later als ik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groot ben</a:t>
              </a:r>
              <a:endParaRPr/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6448195" y="1511215"/>
            <a:ext cx="5517339" cy="2139249"/>
            <a:chOff x="6404573" y="1511215"/>
            <a:chExt cx="5517339" cy="2139249"/>
          </a:xfrm>
        </p:grpSpPr>
        <p:sp>
          <p:nvSpPr>
            <p:cNvPr id="311" name="Google Shape;311;p12"/>
            <p:cNvSpPr/>
            <p:nvPr/>
          </p:nvSpPr>
          <p:spPr>
            <a:xfrm>
              <a:off x="6404573" y="1511215"/>
              <a:ext cx="5517339" cy="2139249"/>
            </a:xfrm>
            <a:prstGeom prst="roundRect">
              <a:avLst>
                <a:gd fmla="val 465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Leren en ontwikkelen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6652640" y="197547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Verbeter je huidig functioneren</a:t>
              </a: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6652640" y="238354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Persoonlijke effectiviteit</a:t>
              </a: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6652640" y="2791620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Leergang leiderschap</a:t>
              </a: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8397414" y="319968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Feedback geven</a:t>
              </a: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10142188" y="319968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Zakelijk Engels en Nederlands</a:t>
              </a: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6652640" y="3199690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MS Office</a:t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8398994" y="197547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NLP</a:t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8400171" y="238354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Lean Sixma</a:t>
              </a:r>
              <a:endParaRPr b="0" i="0" sz="9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8400171" y="279522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Positieve psychologie</a:t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10145347" y="1971389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Coachingsvaardigheden</a:t>
              </a:r>
              <a:endParaRPr b="0" i="0" sz="9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0147702" y="2383512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Communiceren &amp; Beinvloeden</a:t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10147702" y="2793202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Training assertiviteit</a:t>
              </a:r>
              <a:endParaRPr/>
            </a:p>
          </p:txBody>
        </p:sp>
      </p:grpSp>
      <p:grpSp>
        <p:nvGrpSpPr>
          <p:cNvPr id="324" name="Google Shape;324;p12"/>
          <p:cNvGrpSpPr/>
          <p:nvPr/>
        </p:nvGrpSpPr>
        <p:grpSpPr>
          <a:xfrm>
            <a:off x="216000" y="3910391"/>
            <a:ext cx="5517339" cy="2139249"/>
            <a:chOff x="514198" y="3901657"/>
            <a:chExt cx="5517339" cy="2139249"/>
          </a:xfrm>
        </p:grpSpPr>
        <p:sp>
          <p:nvSpPr>
            <p:cNvPr id="325" name="Google Shape;325;p12"/>
            <p:cNvSpPr/>
            <p:nvPr/>
          </p:nvSpPr>
          <p:spPr>
            <a:xfrm>
              <a:off x="514198" y="3901657"/>
              <a:ext cx="5517339" cy="2139249"/>
            </a:xfrm>
            <a:prstGeom prst="roundRect">
              <a:avLst>
                <a:gd fmla="val 4506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Gezondheid en vitaliteit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762265" y="435111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Energiek in je werk</a:t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762265" y="476110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Gezondheidscheck</a:t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762265" y="517109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Weer op je gewicht</a:t>
              </a: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762265" y="558108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Vitaal blijven op je werk</a:t>
              </a:r>
              <a:endParaRPr/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2507042" y="475854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Mindful Walk &amp; Run</a:t>
              </a:r>
              <a:endParaRPr/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2507041" y="5168657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Vitaliteit en energie</a:t>
              </a:r>
              <a:endParaRPr/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2507040" y="557876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Mentaal optimaal</a:t>
              </a: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4259177" y="4757411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Tabak van roken</a:t>
              </a:r>
              <a:endParaRPr/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4259177" y="5168088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Hey, Coach!</a:t>
              </a:r>
              <a:endParaRPr/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4253755" y="5578766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Vitaal in 8 weken</a:t>
              </a: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2510721" y="4346734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Verbeter je slaap</a:t>
              </a: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4259177" y="4346734"/>
              <a:ext cx="1558445" cy="33630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72000" spcFirstLastPara="1" rIns="720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900"/>
                <a:buFont typeface="Arial"/>
                <a:buNone/>
              </a:pP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Fit met voeding </a:t>
              </a:r>
              <a:b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nl-NL" sz="900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en bewegen</a:t>
              </a:r>
              <a:endParaRPr/>
            </a:p>
          </p:txBody>
        </p:sp>
      </p:grpSp>
      <p:pic>
        <p:nvPicPr>
          <p:cNvPr id="338" name="Google Shape;3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2550" y="2571708"/>
            <a:ext cx="2466899" cy="238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2"/>
          <p:cNvSpPr txBox="1"/>
          <p:nvPr/>
        </p:nvSpPr>
        <p:spPr>
          <a:xfrm>
            <a:off x="985754" y="578679"/>
            <a:ext cx="11465989" cy="40255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nl-NL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Lekker Bezig bij &lt;Naam werkgever&gt;?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/>
          <p:nvPr>
            <p:ph type="title"/>
          </p:nvPr>
        </p:nvSpPr>
        <p:spPr>
          <a:xfrm>
            <a:off x="939390" y="579866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Voorbeelden van oplossingen</a:t>
            </a:r>
            <a:endParaRPr/>
          </a:p>
        </p:txBody>
      </p:sp>
      <p:sp>
        <p:nvSpPr>
          <p:cNvPr id="345" name="Google Shape;345;p13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/>
          </a:p>
        </p:txBody>
      </p:sp>
      <p:sp>
        <p:nvSpPr>
          <p:cNvPr id="346" name="Google Shape;346;p13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3167652" y="1443209"/>
            <a:ext cx="2874043" cy="4649387"/>
            <a:chOff x="3799588" y="1443208"/>
            <a:chExt cx="2874043" cy="4649387"/>
          </a:xfrm>
        </p:grpSpPr>
        <p:sp>
          <p:nvSpPr>
            <p:cNvPr id="348" name="Google Shape;348;p13"/>
            <p:cNvSpPr/>
            <p:nvPr/>
          </p:nvSpPr>
          <p:spPr>
            <a:xfrm>
              <a:off x="3799588" y="1443208"/>
              <a:ext cx="2874043" cy="4649387"/>
            </a:xfrm>
            <a:prstGeom prst="roundRect">
              <a:avLst>
                <a:gd fmla="val 465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Leren en ontwikkelen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9" name="Google Shape;349;p13"/>
            <p:cNvGrpSpPr/>
            <p:nvPr/>
          </p:nvGrpSpPr>
          <p:grpSpPr>
            <a:xfrm>
              <a:off x="3992548" y="1923147"/>
              <a:ext cx="2488122" cy="3944745"/>
              <a:chOff x="3992548" y="1923147"/>
              <a:chExt cx="2488122" cy="3944745"/>
            </a:xfrm>
          </p:grpSpPr>
          <p:pic>
            <p:nvPicPr>
              <p:cNvPr id="350" name="Google Shape;350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92548" y="1923147"/>
                <a:ext cx="2488122" cy="26543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92548" y="4577501"/>
                <a:ext cx="2488122" cy="12903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2" name="Google Shape;352;p13"/>
          <p:cNvGrpSpPr/>
          <p:nvPr/>
        </p:nvGrpSpPr>
        <p:grpSpPr>
          <a:xfrm>
            <a:off x="165989" y="1443212"/>
            <a:ext cx="2874042" cy="4649387"/>
            <a:chOff x="783558" y="1443208"/>
            <a:chExt cx="2874042" cy="4649387"/>
          </a:xfrm>
        </p:grpSpPr>
        <p:sp>
          <p:nvSpPr>
            <p:cNvPr id="353" name="Google Shape;353;p13"/>
            <p:cNvSpPr/>
            <p:nvPr/>
          </p:nvSpPr>
          <p:spPr>
            <a:xfrm>
              <a:off x="783558" y="1443208"/>
              <a:ext cx="2874042" cy="4649387"/>
            </a:xfrm>
            <a:prstGeom prst="roundRect">
              <a:avLst>
                <a:gd fmla="val 364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Loopbaan en mobiliteit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13"/>
            <p:cNvGrpSpPr/>
            <p:nvPr/>
          </p:nvGrpSpPr>
          <p:grpSpPr>
            <a:xfrm>
              <a:off x="976518" y="1920129"/>
              <a:ext cx="2491016" cy="3936762"/>
              <a:chOff x="976518" y="1920129"/>
              <a:chExt cx="2491016" cy="3936762"/>
            </a:xfrm>
          </p:grpSpPr>
          <p:pic>
            <p:nvPicPr>
              <p:cNvPr id="355" name="Google Shape;355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76518" y="1920129"/>
                <a:ext cx="2488121" cy="10902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6" name="Google Shape;356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977573" y="2943679"/>
                <a:ext cx="2487066" cy="2000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976518" y="4924425"/>
                <a:ext cx="2491016" cy="9324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8" name="Google Shape;358;p13"/>
          <p:cNvGrpSpPr/>
          <p:nvPr/>
        </p:nvGrpSpPr>
        <p:grpSpPr>
          <a:xfrm>
            <a:off x="6184449" y="1443209"/>
            <a:ext cx="2874042" cy="4649387"/>
            <a:chOff x="6140068" y="1443211"/>
            <a:chExt cx="2874042" cy="4649387"/>
          </a:xfrm>
        </p:grpSpPr>
        <p:sp>
          <p:nvSpPr>
            <p:cNvPr id="359" name="Google Shape;359;p13"/>
            <p:cNvSpPr/>
            <p:nvPr/>
          </p:nvSpPr>
          <p:spPr>
            <a:xfrm>
              <a:off x="6140068" y="1443211"/>
              <a:ext cx="2874042" cy="4649387"/>
            </a:xfrm>
            <a:prstGeom prst="roundRect">
              <a:avLst>
                <a:gd fmla="val 4506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Gezondheid en vitaliteit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13"/>
            <p:cNvGrpSpPr/>
            <p:nvPr/>
          </p:nvGrpSpPr>
          <p:grpSpPr>
            <a:xfrm>
              <a:off x="6327203" y="1920133"/>
              <a:ext cx="2501869" cy="3936762"/>
              <a:chOff x="6327203" y="1920133"/>
              <a:chExt cx="2501869" cy="3936762"/>
            </a:xfrm>
          </p:grpSpPr>
          <p:pic>
            <p:nvPicPr>
              <p:cNvPr id="361" name="Google Shape;361;p1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327203" y="1920133"/>
                <a:ext cx="2499771" cy="28575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1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327203" y="4729020"/>
                <a:ext cx="2501869" cy="1127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3" name="Google Shape;363;p13"/>
          <p:cNvGrpSpPr/>
          <p:nvPr/>
        </p:nvGrpSpPr>
        <p:grpSpPr>
          <a:xfrm>
            <a:off x="9201245" y="1443209"/>
            <a:ext cx="2874042" cy="4649387"/>
            <a:chOff x="9201245" y="1443209"/>
            <a:chExt cx="2874042" cy="4649387"/>
          </a:xfrm>
        </p:grpSpPr>
        <p:sp>
          <p:nvSpPr>
            <p:cNvPr id="364" name="Google Shape;364;p13"/>
            <p:cNvSpPr/>
            <p:nvPr/>
          </p:nvSpPr>
          <p:spPr>
            <a:xfrm>
              <a:off x="9201245" y="1443209"/>
              <a:ext cx="2874042" cy="4649387"/>
            </a:xfrm>
            <a:prstGeom prst="roundRect">
              <a:avLst>
                <a:gd fmla="val 4225" name="adj"/>
              </a:avLst>
            </a:prstGeom>
            <a:solidFill>
              <a:srgbClr val="B52372"/>
            </a:solidFill>
            <a:ln>
              <a:noFill/>
            </a:ln>
          </p:spPr>
          <p:txBody>
            <a:bodyPr anchorCtr="0" anchor="t" bIns="144000" lIns="144000" spcFirstLastPara="1" rIns="144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1" i="0" lang="nl-NL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Werk - Privé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13"/>
            <p:cNvGrpSpPr/>
            <p:nvPr/>
          </p:nvGrpSpPr>
          <p:grpSpPr>
            <a:xfrm>
              <a:off x="9416630" y="1920133"/>
              <a:ext cx="2443272" cy="3936762"/>
              <a:chOff x="9367354" y="1920133"/>
              <a:chExt cx="2443272" cy="3936762"/>
            </a:xfrm>
          </p:grpSpPr>
          <p:pic>
            <p:nvPicPr>
              <p:cNvPr id="366" name="Google Shape;366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10320"/>
              <a:stretch/>
            </p:blipFill>
            <p:spPr>
              <a:xfrm>
                <a:off x="9367354" y="1920133"/>
                <a:ext cx="2443272" cy="9777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7" name="Google Shape;367;p1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9367354" y="2862989"/>
                <a:ext cx="2443272" cy="1023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1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5329"/>
              <a:stretch/>
            </p:blipFill>
            <p:spPr>
              <a:xfrm>
                <a:off x="9367354" y="3865160"/>
                <a:ext cx="2443272" cy="19917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Onze partners</a:t>
            </a:r>
            <a:endParaRPr/>
          </a:p>
        </p:txBody>
      </p:sp>
      <p:sp>
        <p:nvSpPr>
          <p:cNvPr id="374" name="Google Shape;374;p14"/>
          <p:cNvSpPr txBox="1"/>
          <p:nvPr>
            <p:ph idx="1" type="body"/>
          </p:nvPr>
        </p:nvSpPr>
        <p:spPr>
          <a:xfrm>
            <a:off x="4385527" y="2675272"/>
            <a:ext cx="6850067" cy="373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36000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5" name="Google Shape;375;p14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376" name="Google Shape;376;p14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77" name="Google Shape;377;p14"/>
          <p:cNvSpPr txBox="1"/>
          <p:nvPr>
            <p:ph idx="3" type="body"/>
          </p:nvPr>
        </p:nvSpPr>
        <p:spPr>
          <a:xfrm>
            <a:off x="4385527" y="3145172"/>
            <a:ext cx="6850067" cy="373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36000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378" name="Google Shape;3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69" y="1666706"/>
            <a:ext cx="11058197" cy="248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4"/>
          <p:cNvSpPr/>
          <p:nvPr/>
        </p:nvSpPr>
        <p:spPr>
          <a:xfrm>
            <a:off x="610969" y="4150643"/>
            <a:ext cx="11058197" cy="1701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4"/>
          <p:cNvPicPr preferRelativeResize="0"/>
          <p:nvPr/>
        </p:nvPicPr>
        <p:blipFill rotWithShape="1">
          <a:blip r:embed="rId4">
            <a:alphaModFix/>
          </a:blip>
          <a:srcRect b="32715" l="-2405" r="49540" t="10226"/>
          <a:stretch/>
        </p:blipFill>
        <p:spPr>
          <a:xfrm>
            <a:off x="610970" y="4137943"/>
            <a:ext cx="1776016" cy="58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4"/>
          <p:cNvPicPr preferRelativeResize="0"/>
          <p:nvPr/>
        </p:nvPicPr>
        <p:blipFill rotWithShape="1">
          <a:blip r:embed="rId5">
            <a:alphaModFix/>
          </a:blip>
          <a:srcRect b="0" l="13943" r="0" t="6781"/>
          <a:stretch/>
        </p:blipFill>
        <p:spPr>
          <a:xfrm>
            <a:off x="6197263" y="4353908"/>
            <a:ext cx="1127221" cy="9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8817" y="4272310"/>
            <a:ext cx="1948479" cy="51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306" y="4975735"/>
            <a:ext cx="5280025" cy="82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7620" y="4248633"/>
            <a:ext cx="2094274" cy="52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27918" y="3986117"/>
            <a:ext cx="831248" cy="93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28200" y="4272310"/>
            <a:ext cx="1592297" cy="7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69697" y="5037201"/>
            <a:ext cx="1605814" cy="5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28531" y="4782626"/>
            <a:ext cx="1155061" cy="102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6740" y="3380162"/>
            <a:ext cx="2792426" cy="58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69049" y="3371700"/>
            <a:ext cx="1058081" cy="52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6306" y="1756058"/>
            <a:ext cx="3493022" cy="58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69049" y="1756058"/>
            <a:ext cx="1866831" cy="561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nkProducties | LinkedIn" id="393" name="Google Shape;393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9162" y="3252084"/>
            <a:ext cx="850525" cy="85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rcle-Fit - Apps op Google Play" id="394" name="Google Shape;394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461616" y="4952898"/>
            <a:ext cx="779681" cy="77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/>
          <p:nvPr>
            <p:ph type="title"/>
          </p:nvPr>
        </p:nvSpPr>
        <p:spPr>
          <a:xfrm>
            <a:off x="882268" y="76540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Trainingen, opleidingen of coaching; </a:t>
            </a:r>
            <a:br>
              <a:rPr lang="nl-NL"/>
            </a:br>
            <a:r>
              <a:rPr lang="nl-NL"/>
              <a:t>voor ieder wat wils</a:t>
            </a:r>
            <a:endParaRPr/>
          </a:p>
        </p:txBody>
      </p:sp>
      <p:sp>
        <p:nvSpPr>
          <p:cNvPr id="401" name="Google Shape;401;p16"/>
          <p:cNvSpPr/>
          <p:nvPr>
            <p:ph idx="1" type="body"/>
          </p:nvPr>
        </p:nvSpPr>
        <p:spPr>
          <a:xfrm>
            <a:off x="947737" y="262413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402" name="Google Shape;402;p16"/>
          <p:cNvSpPr/>
          <p:nvPr>
            <p:ph idx="3" type="body"/>
          </p:nvPr>
        </p:nvSpPr>
        <p:spPr>
          <a:xfrm>
            <a:off x="3595597" y="262413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403" name="Google Shape;403;p16"/>
          <p:cNvSpPr/>
          <p:nvPr>
            <p:ph idx="5" type="body"/>
          </p:nvPr>
        </p:nvSpPr>
        <p:spPr>
          <a:xfrm>
            <a:off x="6243457" y="2624137"/>
            <a:ext cx="2345835" cy="3852411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404" name="Google Shape;404;p16"/>
          <p:cNvSpPr txBox="1"/>
          <p:nvPr>
            <p:ph idx="10" type="dt"/>
          </p:nvPr>
        </p:nvSpPr>
        <p:spPr>
          <a:xfrm>
            <a:off x="0" y="7007225"/>
            <a:ext cx="1790700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17 juni 2024</a:t>
            </a:r>
            <a:endParaRPr sz="19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270" y="3865741"/>
            <a:ext cx="2188768" cy="233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638" y="3865741"/>
            <a:ext cx="2125882" cy="1999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eren niet langer een ambacht | Computable.nl" id="407" name="Google Shape;4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5300" y="2070900"/>
            <a:ext cx="1790700" cy="1584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descr="Zoek de beste coach | Experts in zakelijke coaching | OnzeCoach" id="408" name="Google Shape;40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7489" y="2070915"/>
            <a:ext cx="1663516" cy="158395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409" name="Google Shape;40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2508" y="3865741"/>
            <a:ext cx="2182147" cy="171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96675" y="2058225"/>
            <a:ext cx="1790700" cy="1596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411" name="Google Shape;411;p16"/>
          <p:cNvSpPr/>
          <p:nvPr>
            <p:ph idx="7" type="body"/>
          </p:nvPr>
        </p:nvSpPr>
        <p:spPr>
          <a:xfrm>
            <a:off x="8904318" y="2614612"/>
            <a:ext cx="2345700" cy="3852300"/>
          </a:xfrm>
          <a:prstGeom prst="roundRect">
            <a:avLst>
              <a:gd fmla="val 373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6000" lIns="144000" spcFirstLastPara="1" rIns="108000" wrap="square" tIns="756000">
            <a:no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412" name="Google Shape;412;p16"/>
          <p:cNvSpPr/>
          <p:nvPr>
            <p:ph idx="8" type="pic"/>
          </p:nvPr>
        </p:nvSpPr>
        <p:spPr>
          <a:xfrm>
            <a:off x="9504343" y="2031999"/>
            <a:ext cx="1145700" cy="1145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13" name="Google Shape;41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51931" y="3864681"/>
            <a:ext cx="2242553" cy="1612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Heroes | Online trainingen (commercial) - YouTube" id="414" name="Google Shape;414;p16"/>
          <p:cNvPicPr preferRelativeResize="0"/>
          <p:nvPr/>
        </p:nvPicPr>
        <p:blipFill rotWithShape="1">
          <a:blip r:embed="rId10">
            <a:alphaModFix/>
          </a:blip>
          <a:srcRect b="0" l="0" r="11559" t="0"/>
          <a:stretch/>
        </p:blipFill>
        <p:spPr>
          <a:xfrm>
            <a:off x="9155200" y="2070925"/>
            <a:ext cx="1871400" cy="1481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"/>
          <p:cNvSpPr txBox="1"/>
          <p:nvPr>
            <p:ph type="title"/>
          </p:nvPr>
        </p:nvSpPr>
        <p:spPr>
          <a:xfrm>
            <a:off x="882268" y="584429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Filteropties in Lekker Bezig</a:t>
            </a:r>
            <a:endParaRPr/>
          </a:p>
        </p:txBody>
      </p:sp>
      <p:sp>
        <p:nvSpPr>
          <p:cNvPr id="421" name="Google Shape;421;p17"/>
          <p:cNvSpPr txBox="1"/>
          <p:nvPr>
            <p:ph idx="10" type="dt"/>
          </p:nvPr>
        </p:nvSpPr>
        <p:spPr>
          <a:xfrm>
            <a:off x="0" y="7007225"/>
            <a:ext cx="1790700" cy="1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17 juni 2024</a:t>
            </a:r>
            <a:endParaRPr sz="19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62" y="1449829"/>
            <a:ext cx="2506144" cy="222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6398" y="2107495"/>
            <a:ext cx="2467747" cy="194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3965" y="873721"/>
            <a:ext cx="2048873" cy="204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5236" y="2108783"/>
            <a:ext cx="2228735" cy="283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3965" y="3081213"/>
            <a:ext cx="2048872" cy="34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8371" y="2492383"/>
            <a:ext cx="2163995" cy="27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6747" y="2388858"/>
            <a:ext cx="2029646" cy="25654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7"/>
          <p:cNvSpPr txBox="1"/>
          <p:nvPr/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7"/>
          <p:cNvSpPr txBox="1"/>
          <p:nvPr/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7"/>
          <p:cNvSpPr txBox="1"/>
          <p:nvPr/>
        </p:nvSpPr>
        <p:spPr>
          <a:xfrm>
            <a:off x="3325849" y="2381505"/>
            <a:ext cx="509588" cy="35935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nl-NL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sp>
        <p:nvSpPr>
          <p:cNvPr id="432" name="Google Shape;432;p17"/>
          <p:cNvSpPr txBox="1"/>
          <p:nvPr/>
        </p:nvSpPr>
        <p:spPr>
          <a:xfrm>
            <a:off x="5973799" y="2381505"/>
            <a:ext cx="509588" cy="35935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nl-NL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 txBox="1"/>
          <p:nvPr>
            <p:ph type="ctrTitle"/>
          </p:nvPr>
        </p:nvSpPr>
        <p:spPr>
          <a:xfrm>
            <a:off x="893158" y="2323627"/>
            <a:ext cx="6668532" cy="221074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nl-NL"/>
              <a:t>Lekker Bezig bij &lt;naam werkgever&gt;</a:t>
            </a:r>
            <a:endParaRPr/>
          </a:p>
        </p:txBody>
      </p:sp>
      <p:sp>
        <p:nvSpPr>
          <p:cNvPr id="438" name="Google Shape;438;p18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439" name="Google Shape;439;p18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46" name="Google Shape;446;p19"/>
          <p:cNvSpPr txBox="1"/>
          <p:nvPr>
            <p:ph idx="1" type="body"/>
          </p:nvPr>
        </p:nvSpPr>
        <p:spPr>
          <a:xfrm>
            <a:off x="882267" y="2036359"/>
            <a:ext cx="6880607" cy="370972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-216000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Op &lt;Datum toegang&gt; toegang tot Lekker Bezig</a:t>
            </a:r>
            <a:endParaRPr/>
          </a:p>
          <a:p>
            <a:pPr indent="-114399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216000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&lt;bedrag&gt; euro budget per jaar </a:t>
            </a:r>
            <a:r>
              <a:rPr i="1" lang="nl-NL" sz="2000">
                <a:latin typeface="Open Sans"/>
                <a:ea typeface="Open Sans"/>
                <a:cs typeface="Open Sans"/>
                <a:sym typeface="Open Sans"/>
              </a:rPr>
              <a:t>(op full time basis)</a:t>
            </a: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114399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216000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&lt;Meer bijzonderheden van de werkgever, bijvoorbeeld: budget kan opgespaard worden, kan verhoogd worden op aanvraag, etc&gt;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14399" lvl="2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19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pic>
        <p:nvPicPr>
          <p:cNvPr id="448" name="Google Shape;4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9196" y="1788709"/>
            <a:ext cx="5124118" cy="4849612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9"/>
          <p:cNvSpPr txBox="1"/>
          <p:nvPr/>
        </p:nvSpPr>
        <p:spPr>
          <a:xfrm>
            <a:off x="985754" y="578679"/>
            <a:ext cx="11465989" cy="40255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Lekker Bezig bij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&lt;Naam werkgever&gt;?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"/>
          <p:cNvSpPr txBox="1"/>
          <p:nvPr/>
        </p:nvSpPr>
        <p:spPr>
          <a:xfrm>
            <a:off x="5353051" y="7159345"/>
            <a:ext cx="1790700" cy="14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 txBox="1"/>
          <p:nvPr/>
        </p:nvSpPr>
        <p:spPr>
          <a:xfrm>
            <a:off x="5279571" y="32031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 txBox="1"/>
          <p:nvPr/>
        </p:nvSpPr>
        <p:spPr>
          <a:xfrm>
            <a:off x="1021920" y="679256"/>
            <a:ext cx="9665303" cy="40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>
            <a:off x="7219959" y="1129355"/>
            <a:ext cx="4095275" cy="5576760"/>
            <a:chOff x="7219959" y="797572"/>
            <a:chExt cx="4338919" cy="5908543"/>
          </a:xfrm>
        </p:grpSpPr>
        <p:grpSp>
          <p:nvGrpSpPr>
            <p:cNvPr id="459" name="Google Shape;459;p20"/>
            <p:cNvGrpSpPr/>
            <p:nvPr/>
          </p:nvGrpSpPr>
          <p:grpSpPr>
            <a:xfrm>
              <a:off x="7219959" y="797572"/>
              <a:ext cx="4338919" cy="5908543"/>
              <a:chOff x="8656183" y="1290744"/>
              <a:chExt cx="3837428" cy="5225636"/>
            </a:xfrm>
          </p:grpSpPr>
          <p:pic>
            <p:nvPicPr>
              <p:cNvPr id="460" name="Google Shape;460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2601"/>
              <a:stretch/>
            </p:blipFill>
            <p:spPr>
              <a:xfrm>
                <a:off x="8656183" y="2352220"/>
                <a:ext cx="3837428" cy="41641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Google Shape;461;p20"/>
              <p:cNvPicPr preferRelativeResize="0"/>
              <p:nvPr/>
            </p:nvPicPr>
            <p:blipFill rotWithShape="1">
              <a:blip r:embed="rId3">
                <a:alphaModFix/>
              </a:blip>
              <a:srcRect b="61474" l="0" r="0" t="0"/>
              <a:stretch/>
            </p:blipFill>
            <p:spPr>
              <a:xfrm>
                <a:off x="8656183" y="1290744"/>
                <a:ext cx="3837428" cy="20727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2" name="Google Shape;462;p20"/>
            <p:cNvPicPr preferRelativeResize="0"/>
            <p:nvPr/>
          </p:nvPicPr>
          <p:blipFill rotWithShape="1">
            <a:blip r:embed="rId4">
              <a:alphaModFix/>
            </a:blip>
            <a:srcRect b="14004" l="9322" r="9921" t="13339"/>
            <a:stretch/>
          </p:blipFill>
          <p:spPr>
            <a:xfrm>
              <a:off x="8250657" y="1805857"/>
              <a:ext cx="2310310" cy="4128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3" name="Google Shape;463;p20"/>
          <p:cNvSpPr txBox="1"/>
          <p:nvPr>
            <p:ph idx="1" type="body"/>
          </p:nvPr>
        </p:nvSpPr>
        <p:spPr>
          <a:xfrm>
            <a:off x="882268" y="1788709"/>
            <a:ext cx="6442457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rm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b="1" lang="nl-NL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Lekker Bezig nodigt jou graag uit om Lekker Bezig beter te maken!</a:t>
            </a:r>
            <a:br>
              <a:rPr b="1" lang="nl-NL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nl-NL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 kan gaan over de volgende onderwerpen: </a:t>
            </a:r>
            <a:br>
              <a:rPr lang="nl-NL">
                <a:solidFill>
                  <a:srgbClr val="C7521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C752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De manier waarop je bent geïnformeerd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Het gebruik van Lekker Bezig (wat zou jij anders doen)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Het aanbod in Lekker Bezig (zoeken, iets wat je mist)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Jouw persoonlijke suggesties</a:t>
            </a:r>
            <a:br>
              <a:rPr lang="nl-NL">
                <a:solidFill>
                  <a:srgbClr val="C752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>
                <a:solidFill>
                  <a:srgbClr val="C7521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C75211"/>
              </a:solidFill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C75211"/>
              </a:solidFill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  <a:p>
            <a:pPr indent="-139800" lvl="3" marL="9000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t/>
            </a:r>
            <a:endParaRPr i="1">
              <a:solidFill>
                <a:srgbClr val="5C5C5C"/>
              </a:solidFill>
            </a:endParaRPr>
          </a:p>
          <a:p>
            <a:pPr indent="-190486" lvl="0" marL="285737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  <a:p>
            <a:pPr indent="-190486" lvl="0" marL="285737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>
              <a:solidFill>
                <a:srgbClr val="5C5C5C"/>
              </a:solidFill>
            </a:endParaRPr>
          </a:p>
        </p:txBody>
      </p:sp>
      <p:sp>
        <p:nvSpPr>
          <p:cNvPr id="464" name="Google Shape;464;p20"/>
          <p:cNvSpPr/>
          <p:nvPr/>
        </p:nvSpPr>
        <p:spPr>
          <a:xfrm rot="10800000">
            <a:off x="8971203" y="5567754"/>
            <a:ext cx="1268570" cy="51535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44000" lIns="144000" spcFirstLastPara="1" rIns="144000" wrap="square" tIns="14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1014815" y="719902"/>
            <a:ext cx="10673602" cy="437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nl-NL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Feedback: voor iedereen heel belangrijk</a:t>
            </a:r>
            <a:endParaRPr b="1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0"/>
          <p:cNvSpPr txBox="1"/>
          <p:nvPr/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0"/>
          <p:cNvSpPr txBox="1"/>
          <p:nvPr/>
        </p:nvSpPr>
        <p:spPr>
          <a:xfrm>
            <a:off x="2041639" y="6142037"/>
            <a:ext cx="478924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6944" y="4117599"/>
            <a:ext cx="2398988" cy="96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"/>
          <p:cNvSpPr txBox="1"/>
          <p:nvPr/>
        </p:nvSpPr>
        <p:spPr>
          <a:xfrm>
            <a:off x="5353051" y="7159345"/>
            <a:ext cx="1790700" cy="14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FF6D"/>
              </a:buClr>
              <a:buSzPct val="100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21"/>
          <p:cNvSpPr txBox="1"/>
          <p:nvPr/>
        </p:nvSpPr>
        <p:spPr>
          <a:xfrm>
            <a:off x="5194903" y="309313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t/>
            </a:r>
            <a:endParaRPr b="1" i="0" sz="86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21"/>
          <p:cNvSpPr txBox="1"/>
          <p:nvPr/>
        </p:nvSpPr>
        <p:spPr>
          <a:xfrm>
            <a:off x="1083724" y="731078"/>
            <a:ext cx="9665303" cy="40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B3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21"/>
          <p:cNvSpPr txBox="1"/>
          <p:nvPr>
            <p:ph idx="1" type="body"/>
          </p:nvPr>
        </p:nvSpPr>
        <p:spPr>
          <a:xfrm>
            <a:off x="882268" y="1788709"/>
            <a:ext cx="5832857" cy="298507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rmAutofit fontScale="92500" lnSpcReduction="20000"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b="1" lang="nl-NL">
                <a:solidFill>
                  <a:schemeClr val="dk2"/>
                </a:solidFill>
              </a:rPr>
              <a:t>Heb je vragen of lukt het niet om jouw account te activeren? </a:t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/>
              <a:t>Neem eerst een kijkje op het help center: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support.lekkerbezig.me</a:t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/>
              <a:t>Als je liever met iemand spreekt, neem dan gerust via e-mail contact op met Lekker Bezig. Het Lekker Bezig team staat voor je klaar en helpt je graag.</a:t>
            </a:r>
            <a:br>
              <a:rPr lang="nl-NL"/>
            </a:br>
            <a:endParaRPr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nl-NL"/>
              <a:t>E-mail Lekker Bezig:  </a:t>
            </a:r>
            <a:r>
              <a:rPr lang="nl-NL" u="sng">
                <a:solidFill>
                  <a:schemeClr val="hlink"/>
                </a:solidFill>
                <a:hlinkClick r:id="rId4"/>
              </a:rPr>
              <a:t>support@lekkerbezig.me</a:t>
            </a:r>
            <a:endParaRPr>
              <a:solidFill>
                <a:srgbClr val="5C5C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486" lvl="0" marL="285737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>
              <a:solidFill>
                <a:srgbClr val="5C5C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Envelop" id="478" name="Google Shape;47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9442" y="4085440"/>
            <a:ext cx="446321" cy="4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1"/>
          <p:cNvSpPr txBox="1"/>
          <p:nvPr/>
        </p:nvSpPr>
        <p:spPr>
          <a:xfrm>
            <a:off x="985754" y="621288"/>
            <a:ext cx="8363537" cy="530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332"/>
              </a:buClr>
              <a:buSzPts val="4000"/>
              <a:buFont typeface="Arial"/>
              <a:buNone/>
            </a:pPr>
            <a:r>
              <a:rPr b="1" i="0" lang="nl-NL" sz="4000" u="none" cap="none" strike="noStrike">
                <a:solidFill>
                  <a:srgbClr val="00B332"/>
                </a:solidFill>
                <a:latin typeface="Arial"/>
                <a:ea typeface="Arial"/>
                <a:cs typeface="Arial"/>
                <a:sym typeface="Arial"/>
              </a:rPr>
              <a:t>Contact met Lekker Bezig</a:t>
            </a:r>
            <a:endParaRPr/>
          </a:p>
        </p:txBody>
      </p:sp>
      <p:pic>
        <p:nvPicPr>
          <p:cNvPr id="480" name="Google Shape;480;p21"/>
          <p:cNvPicPr preferRelativeResize="0"/>
          <p:nvPr/>
        </p:nvPicPr>
        <p:blipFill rotWithShape="1">
          <a:blip r:embed="rId6">
            <a:alphaModFix/>
          </a:blip>
          <a:srcRect b="27565" l="5858" r="15120" t="9608"/>
          <a:stretch/>
        </p:blipFill>
        <p:spPr>
          <a:xfrm>
            <a:off x="7335550" y="2112529"/>
            <a:ext cx="4512818" cy="4381500"/>
          </a:xfrm>
          <a:prstGeom prst="roundRect">
            <a:avLst>
              <a:gd fmla="val 4029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481" name="Google Shape;481;p21"/>
          <p:cNvSpPr txBox="1"/>
          <p:nvPr/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1"/>
          <p:cNvSpPr txBox="1"/>
          <p:nvPr/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178" name="Google Shape;178;p2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9" name="Google Shape;179;p2"/>
          <p:cNvSpPr txBox="1"/>
          <p:nvPr>
            <p:ph type="title"/>
          </p:nvPr>
        </p:nvSpPr>
        <p:spPr>
          <a:xfrm>
            <a:off x="985754" y="578679"/>
            <a:ext cx="10965055" cy="40255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Programma kick off bij </a:t>
            </a:r>
            <a:br>
              <a:rPr lang="nl-NL"/>
            </a:br>
            <a:r>
              <a:rPr lang="nl-NL"/>
              <a:t>&lt;Naam werkgever&gt;</a:t>
            </a:r>
            <a:endParaRPr/>
          </a:p>
        </p:txBody>
      </p:sp>
      <p:sp>
        <p:nvSpPr>
          <p:cNvPr id="180" name="Google Shape;180;p2"/>
          <p:cNvSpPr txBox="1"/>
          <p:nvPr>
            <p:ph idx="1" type="body"/>
          </p:nvPr>
        </p:nvSpPr>
        <p:spPr>
          <a:xfrm>
            <a:off x="882268" y="1883959"/>
            <a:ext cx="7037636" cy="370972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-216000" lvl="1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Voorstellen</a:t>
            </a:r>
            <a:endParaRPr/>
          </a:p>
          <a:p>
            <a:pPr indent="-216000" lvl="1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Waarom Lekker Bezig bij &lt;Naam werkgever&gt;</a:t>
            </a:r>
            <a:endParaRPr/>
          </a:p>
          <a:p>
            <a:pPr indent="-216000" lvl="1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Wat is Lekker Bezig?</a:t>
            </a:r>
            <a:endParaRPr/>
          </a:p>
          <a:p>
            <a:pPr indent="-216000" lvl="1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Hoe werkt Lekker Bezig? </a:t>
            </a:r>
            <a:endParaRPr/>
          </a:p>
          <a:p>
            <a:pPr indent="-114399" lvl="1" marL="21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18096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nl-NL" sz="2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Vragen? Stel ze gerust!</a:t>
            </a:r>
            <a:endParaRPr/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9196" y="1788709"/>
            <a:ext cx="5124118" cy="48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/>
        </p:nvSpPr>
        <p:spPr>
          <a:xfrm>
            <a:off x="904419" y="1061780"/>
            <a:ext cx="10085800" cy="3024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Bedankt voor jullie aandacht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Vragen? </a:t>
            </a:r>
            <a:endParaRPr/>
          </a:p>
        </p:txBody>
      </p:sp>
      <p:grpSp>
        <p:nvGrpSpPr>
          <p:cNvPr id="488" name="Google Shape;488;p22"/>
          <p:cNvGrpSpPr/>
          <p:nvPr/>
        </p:nvGrpSpPr>
        <p:grpSpPr>
          <a:xfrm>
            <a:off x="8296714" y="6454148"/>
            <a:ext cx="3647351" cy="143502"/>
            <a:chOff x="5084763" y="5413375"/>
            <a:chExt cx="2905125" cy="114300"/>
          </a:xfrm>
        </p:grpSpPr>
        <p:sp>
          <p:nvSpPr>
            <p:cNvPr id="489" name="Google Shape;489;p22"/>
            <p:cNvSpPr/>
            <p:nvPr/>
          </p:nvSpPr>
          <p:spPr>
            <a:xfrm>
              <a:off x="5084763" y="5413375"/>
              <a:ext cx="2905125" cy="112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7899401" y="5448300"/>
              <a:ext cx="79375" cy="79375"/>
            </a:xfrm>
            <a:custGeom>
              <a:rect b="b" l="l" r="r" t="t"/>
              <a:pathLst>
                <a:path extrusionOk="0" h="100" w="100">
                  <a:moveTo>
                    <a:pt x="51" y="26"/>
                  </a:moveTo>
                  <a:lnTo>
                    <a:pt x="41" y="30"/>
                  </a:lnTo>
                  <a:lnTo>
                    <a:pt x="33" y="39"/>
                  </a:lnTo>
                  <a:lnTo>
                    <a:pt x="30" y="50"/>
                  </a:lnTo>
                  <a:lnTo>
                    <a:pt x="33" y="61"/>
                  </a:lnTo>
                  <a:lnTo>
                    <a:pt x="41" y="69"/>
                  </a:lnTo>
                  <a:lnTo>
                    <a:pt x="51" y="72"/>
                  </a:lnTo>
                  <a:lnTo>
                    <a:pt x="62" y="69"/>
                  </a:lnTo>
                  <a:lnTo>
                    <a:pt x="70" y="61"/>
                  </a:lnTo>
                  <a:lnTo>
                    <a:pt x="72" y="50"/>
                  </a:lnTo>
                  <a:lnTo>
                    <a:pt x="70" y="39"/>
                  </a:lnTo>
                  <a:lnTo>
                    <a:pt x="62" y="30"/>
                  </a:lnTo>
                  <a:lnTo>
                    <a:pt x="51" y="26"/>
                  </a:lnTo>
                  <a:close/>
                  <a:moveTo>
                    <a:pt x="50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6" y="11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100" y="10"/>
                  </a:lnTo>
                  <a:lnTo>
                    <a:pt x="100" y="90"/>
                  </a:lnTo>
                  <a:lnTo>
                    <a:pt x="99" y="92"/>
                  </a:lnTo>
                  <a:lnTo>
                    <a:pt x="97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1" y="93"/>
                  </a:lnTo>
                  <a:lnTo>
                    <a:pt x="86" y="89"/>
                  </a:lnTo>
                  <a:lnTo>
                    <a:pt x="84" y="88"/>
                  </a:lnTo>
                  <a:lnTo>
                    <a:pt x="82" y="87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1" y="94"/>
                  </a:lnTo>
                  <a:lnTo>
                    <a:pt x="61" y="98"/>
                  </a:lnTo>
                  <a:lnTo>
                    <a:pt x="50" y="100"/>
                  </a:lnTo>
                  <a:lnTo>
                    <a:pt x="34" y="97"/>
                  </a:lnTo>
                  <a:lnTo>
                    <a:pt x="21" y="90"/>
                  </a:lnTo>
                  <a:lnTo>
                    <a:pt x="10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10"/>
                  </a:lnTo>
                  <a:lnTo>
                    <a:pt x="3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7373938" y="5448300"/>
              <a:ext cx="79375" cy="79375"/>
            </a:xfrm>
            <a:custGeom>
              <a:rect b="b" l="l" r="r" t="t"/>
              <a:pathLst>
                <a:path extrusionOk="0" h="100" w="99">
                  <a:moveTo>
                    <a:pt x="52" y="26"/>
                  </a:moveTo>
                  <a:lnTo>
                    <a:pt x="41" y="30"/>
                  </a:lnTo>
                  <a:lnTo>
                    <a:pt x="33" y="39"/>
                  </a:lnTo>
                  <a:lnTo>
                    <a:pt x="31" y="50"/>
                  </a:lnTo>
                  <a:lnTo>
                    <a:pt x="33" y="61"/>
                  </a:lnTo>
                  <a:lnTo>
                    <a:pt x="41" y="69"/>
                  </a:lnTo>
                  <a:lnTo>
                    <a:pt x="52" y="72"/>
                  </a:lnTo>
                  <a:lnTo>
                    <a:pt x="62" y="69"/>
                  </a:lnTo>
                  <a:lnTo>
                    <a:pt x="70" y="61"/>
                  </a:lnTo>
                  <a:lnTo>
                    <a:pt x="73" y="50"/>
                  </a:lnTo>
                  <a:lnTo>
                    <a:pt x="70" y="39"/>
                  </a:lnTo>
                  <a:lnTo>
                    <a:pt x="62" y="30"/>
                  </a:lnTo>
                  <a:lnTo>
                    <a:pt x="52" y="26"/>
                  </a:lnTo>
                  <a:close/>
                  <a:moveTo>
                    <a:pt x="50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4" y="12"/>
                  </a:lnTo>
                  <a:lnTo>
                    <a:pt x="86" y="11"/>
                  </a:lnTo>
                  <a:lnTo>
                    <a:pt x="91" y="6"/>
                  </a:lnTo>
                  <a:lnTo>
                    <a:pt x="93" y="5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99" y="10"/>
                  </a:lnTo>
                  <a:lnTo>
                    <a:pt x="99" y="90"/>
                  </a:lnTo>
                  <a:lnTo>
                    <a:pt x="99" y="92"/>
                  </a:lnTo>
                  <a:lnTo>
                    <a:pt x="97" y="94"/>
                  </a:lnTo>
                  <a:lnTo>
                    <a:pt x="94" y="94"/>
                  </a:lnTo>
                  <a:lnTo>
                    <a:pt x="93" y="94"/>
                  </a:lnTo>
                  <a:lnTo>
                    <a:pt x="91" y="93"/>
                  </a:lnTo>
                  <a:lnTo>
                    <a:pt x="86" y="89"/>
                  </a:lnTo>
                  <a:lnTo>
                    <a:pt x="84" y="88"/>
                  </a:lnTo>
                  <a:lnTo>
                    <a:pt x="83" y="87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1" y="94"/>
                  </a:lnTo>
                  <a:lnTo>
                    <a:pt x="61" y="98"/>
                  </a:lnTo>
                  <a:lnTo>
                    <a:pt x="50" y="100"/>
                  </a:lnTo>
                  <a:lnTo>
                    <a:pt x="34" y="97"/>
                  </a:lnTo>
                  <a:lnTo>
                    <a:pt x="21" y="90"/>
                  </a:lnTo>
                  <a:lnTo>
                    <a:pt x="10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10"/>
                  </a:lnTo>
                  <a:lnTo>
                    <a:pt x="34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7470776" y="5448300"/>
              <a:ext cx="65088" cy="79375"/>
            </a:xfrm>
            <a:custGeom>
              <a:rect b="b" l="l" r="r" t="t"/>
              <a:pathLst>
                <a:path extrusionOk="0" h="100" w="82">
                  <a:moveTo>
                    <a:pt x="55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0" y="25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50" y="25"/>
                  </a:lnTo>
                  <a:lnTo>
                    <a:pt x="42" y="31"/>
                  </a:lnTo>
                  <a:lnTo>
                    <a:pt x="36" y="39"/>
                  </a:lnTo>
                  <a:lnTo>
                    <a:pt x="34" y="50"/>
                  </a:lnTo>
                  <a:lnTo>
                    <a:pt x="36" y="61"/>
                  </a:lnTo>
                  <a:lnTo>
                    <a:pt x="42" y="69"/>
                  </a:lnTo>
                  <a:lnTo>
                    <a:pt x="51" y="73"/>
                  </a:lnTo>
                  <a:lnTo>
                    <a:pt x="61" y="75"/>
                  </a:lnTo>
                  <a:lnTo>
                    <a:pt x="72" y="74"/>
                  </a:lnTo>
                  <a:lnTo>
                    <a:pt x="82" y="71"/>
                  </a:lnTo>
                  <a:lnTo>
                    <a:pt x="82" y="96"/>
                  </a:lnTo>
                  <a:lnTo>
                    <a:pt x="69" y="99"/>
                  </a:lnTo>
                  <a:lnTo>
                    <a:pt x="55" y="100"/>
                  </a:lnTo>
                  <a:lnTo>
                    <a:pt x="41" y="98"/>
                  </a:lnTo>
                  <a:lnTo>
                    <a:pt x="27" y="94"/>
                  </a:lnTo>
                  <a:lnTo>
                    <a:pt x="16" y="87"/>
                  </a:lnTo>
                  <a:lnTo>
                    <a:pt x="8" y="77"/>
                  </a:lnTo>
                  <a:lnTo>
                    <a:pt x="2" y="64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8" y="22"/>
                  </a:lnTo>
                  <a:lnTo>
                    <a:pt x="16" y="13"/>
                  </a:lnTo>
                  <a:lnTo>
                    <a:pt x="27" y="5"/>
                  </a:lnTo>
                  <a:lnTo>
                    <a:pt x="4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556501" y="5416550"/>
              <a:ext cx="80963" cy="107950"/>
            </a:xfrm>
            <a:custGeom>
              <a:rect b="b" l="l" r="r" t="t"/>
              <a:pathLst>
                <a:path extrusionOk="0" h="137" w="101">
                  <a:moveTo>
                    <a:pt x="0" y="0"/>
                  </a:move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41" y="47"/>
                  </a:lnTo>
                  <a:lnTo>
                    <a:pt x="52" y="42"/>
                  </a:lnTo>
                  <a:lnTo>
                    <a:pt x="65" y="40"/>
                  </a:lnTo>
                  <a:lnTo>
                    <a:pt x="79" y="42"/>
                  </a:lnTo>
                  <a:lnTo>
                    <a:pt x="89" y="47"/>
                  </a:lnTo>
                  <a:lnTo>
                    <a:pt x="96" y="55"/>
                  </a:lnTo>
                  <a:lnTo>
                    <a:pt x="100" y="66"/>
                  </a:lnTo>
                  <a:lnTo>
                    <a:pt x="101" y="77"/>
                  </a:lnTo>
                  <a:lnTo>
                    <a:pt x="101" y="137"/>
                  </a:lnTo>
                  <a:lnTo>
                    <a:pt x="69" y="137"/>
                  </a:lnTo>
                  <a:lnTo>
                    <a:pt x="69" y="91"/>
                  </a:lnTo>
                  <a:lnTo>
                    <a:pt x="67" y="80"/>
                  </a:lnTo>
                  <a:lnTo>
                    <a:pt x="65" y="72"/>
                  </a:lnTo>
                  <a:lnTo>
                    <a:pt x="59" y="67"/>
                  </a:lnTo>
                  <a:lnTo>
                    <a:pt x="54" y="66"/>
                  </a:lnTo>
                  <a:lnTo>
                    <a:pt x="45" y="69"/>
                  </a:lnTo>
                  <a:lnTo>
                    <a:pt x="38" y="74"/>
                  </a:lnTo>
                  <a:lnTo>
                    <a:pt x="35" y="83"/>
                  </a:lnTo>
                  <a:lnTo>
                    <a:pt x="32" y="96"/>
                  </a:lnTo>
                  <a:lnTo>
                    <a:pt x="32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7658101" y="5448300"/>
              <a:ext cx="128588" cy="76200"/>
            </a:xfrm>
            <a:custGeom>
              <a:rect b="b" l="l" r="r" t="t"/>
              <a:pathLst>
                <a:path extrusionOk="0" h="97" w="162">
                  <a:moveTo>
                    <a:pt x="64" y="0"/>
                  </a:moveTo>
                  <a:lnTo>
                    <a:pt x="78" y="2"/>
                  </a:lnTo>
                  <a:lnTo>
                    <a:pt x="88" y="7"/>
                  </a:lnTo>
                  <a:lnTo>
                    <a:pt x="94" y="17"/>
                  </a:lnTo>
                  <a:lnTo>
                    <a:pt x="103" y="7"/>
                  </a:lnTo>
                  <a:lnTo>
                    <a:pt x="115" y="1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2" y="6"/>
                  </a:lnTo>
                  <a:lnTo>
                    <a:pt x="157" y="15"/>
                  </a:lnTo>
                  <a:lnTo>
                    <a:pt x="161" y="26"/>
                  </a:lnTo>
                  <a:lnTo>
                    <a:pt x="162" y="41"/>
                  </a:lnTo>
                  <a:lnTo>
                    <a:pt x="162" y="97"/>
                  </a:lnTo>
                  <a:lnTo>
                    <a:pt x="129" y="97"/>
                  </a:lnTo>
                  <a:lnTo>
                    <a:pt x="129" y="45"/>
                  </a:lnTo>
                  <a:lnTo>
                    <a:pt x="129" y="39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15" y="26"/>
                  </a:lnTo>
                  <a:lnTo>
                    <a:pt x="108" y="29"/>
                  </a:lnTo>
                  <a:lnTo>
                    <a:pt x="102" y="34"/>
                  </a:lnTo>
                  <a:lnTo>
                    <a:pt x="99" y="43"/>
                  </a:lnTo>
                  <a:lnTo>
                    <a:pt x="98" y="56"/>
                  </a:lnTo>
                  <a:lnTo>
                    <a:pt x="98" y="97"/>
                  </a:lnTo>
                  <a:lnTo>
                    <a:pt x="64" y="97"/>
                  </a:lnTo>
                  <a:lnTo>
                    <a:pt x="64" y="45"/>
                  </a:lnTo>
                  <a:lnTo>
                    <a:pt x="63" y="39"/>
                  </a:lnTo>
                  <a:lnTo>
                    <a:pt x="61" y="32"/>
                  </a:lnTo>
                  <a:lnTo>
                    <a:pt x="57" y="29"/>
                  </a:lnTo>
                  <a:lnTo>
                    <a:pt x="51" y="26"/>
                  </a:lnTo>
                  <a:lnTo>
                    <a:pt x="43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32" y="56"/>
                  </a:lnTo>
                  <a:lnTo>
                    <a:pt x="32" y="97"/>
                  </a:lnTo>
                  <a:lnTo>
                    <a:pt x="0" y="9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21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40" y="6"/>
                  </a:lnTo>
                  <a:lnTo>
                    <a:pt x="52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7805738" y="5448300"/>
              <a:ext cx="77788" cy="79375"/>
            </a:xfrm>
            <a:custGeom>
              <a:rect b="b" l="l" r="r" t="t"/>
              <a:pathLst>
                <a:path extrusionOk="0" h="100" w="99">
                  <a:moveTo>
                    <a:pt x="50" y="21"/>
                  </a:moveTo>
                  <a:lnTo>
                    <a:pt x="46" y="21"/>
                  </a:lnTo>
                  <a:lnTo>
                    <a:pt x="42" y="23"/>
                  </a:lnTo>
                  <a:lnTo>
                    <a:pt x="39" y="25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5" y="40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6" y="41"/>
                  </a:lnTo>
                  <a:lnTo>
                    <a:pt x="55" y="41"/>
                  </a:lnTo>
                  <a:lnTo>
                    <a:pt x="61" y="41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8" y="40"/>
                  </a:lnTo>
                  <a:lnTo>
                    <a:pt x="69" y="39"/>
                  </a:lnTo>
                  <a:lnTo>
                    <a:pt x="69" y="36"/>
                  </a:lnTo>
                  <a:lnTo>
                    <a:pt x="66" y="29"/>
                  </a:lnTo>
                  <a:lnTo>
                    <a:pt x="60" y="23"/>
                  </a:lnTo>
                  <a:lnTo>
                    <a:pt x="50" y="21"/>
                  </a:lnTo>
                  <a:close/>
                  <a:moveTo>
                    <a:pt x="51" y="0"/>
                  </a:moveTo>
                  <a:lnTo>
                    <a:pt x="67" y="2"/>
                  </a:lnTo>
                  <a:lnTo>
                    <a:pt x="79" y="7"/>
                  </a:lnTo>
                  <a:lnTo>
                    <a:pt x="88" y="16"/>
                  </a:lnTo>
                  <a:lnTo>
                    <a:pt x="94" y="26"/>
                  </a:lnTo>
                  <a:lnTo>
                    <a:pt x="98" y="40"/>
                  </a:lnTo>
                  <a:lnTo>
                    <a:pt x="99" y="53"/>
                  </a:lnTo>
                  <a:lnTo>
                    <a:pt x="99" y="60"/>
                  </a:lnTo>
                  <a:lnTo>
                    <a:pt x="33" y="60"/>
                  </a:lnTo>
                  <a:lnTo>
                    <a:pt x="37" y="68"/>
                  </a:lnTo>
                  <a:lnTo>
                    <a:pt x="42" y="73"/>
                  </a:lnTo>
                  <a:lnTo>
                    <a:pt x="50" y="77"/>
                  </a:lnTo>
                  <a:lnTo>
                    <a:pt x="61" y="78"/>
                  </a:lnTo>
                  <a:lnTo>
                    <a:pt x="76" y="77"/>
                  </a:lnTo>
                  <a:lnTo>
                    <a:pt x="90" y="70"/>
                  </a:lnTo>
                  <a:lnTo>
                    <a:pt x="90" y="93"/>
                  </a:lnTo>
                  <a:lnTo>
                    <a:pt x="73" y="98"/>
                  </a:lnTo>
                  <a:lnTo>
                    <a:pt x="56" y="100"/>
                  </a:lnTo>
                  <a:lnTo>
                    <a:pt x="38" y="98"/>
                  </a:lnTo>
                  <a:lnTo>
                    <a:pt x="22" y="91"/>
                  </a:lnTo>
                  <a:lnTo>
                    <a:pt x="11" y="81"/>
                  </a:lnTo>
                  <a:lnTo>
                    <a:pt x="4" y="67"/>
                  </a:lnTo>
                  <a:lnTo>
                    <a:pt x="0" y="50"/>
                  </a:lnTo>
                  <a:lnTo>
                    <a:pt x="4" y="32"/>
                  </a:lnTo>
                  <a:lnTo>
                    <a:pt x="10" y="19"/>
                  </a:lnTo>
                  <a:lnTo>
                    <a:pt x="20" y="8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7161213" y="5448300"/>
              <a:ext cx="71438" cy="77788"/>
            </a:xfrm>
            <a:custGeom>
              <a:rect b="b" l="l" r="r" t="t"/>
              <a:pathLst>
                <a:path extrusionOk="0" h="99" w="90">
                  <a:moveTo>
                    <a:pt x="45" y="14"/>
                  </a:moveTo>
                  <a:lnTo>
                    <a:pt x="35" y="16"/>
                  </a:lnTo>
                  <a:lnTo>
                    <a:pt x="27" y="22"/>
                  </a:lnTo>
                  <a:lnTo>
                    <a:pt x="23" y="30"/>
                  </a:lnTo>
                  <a:lnTo>
                    <a:pt x="19" y="39"/>
                  </a:lnTo>
                  <a:lnTo>
                    <a:pt x="18" y="49"/>
                  </a:lnTo>
                  <a:lnTo>
                    <a:pt x="19" y="59"/>
                  </a:lnTo>
                  <a:lnTo>
                    <a:pt x="23" y="69"/>
                  </a:lnTo>
                  <a:lnTo>
                    <a:pt x="27" y="77"/>
                  </a:lnTo>
                  <a:lnTo>
                    <a:pt x="35" y="83"/>
                  </a:lnTo>
                  <a:lnTo>
                    <a:pt x="45" y="85"/>
                  </a:lnTo>
                  <a:lnTo>
                    <a:pt x="56" y="83"/>
                  </a:lnTo>
                  <a:lnTo>
                    <a:pt x="64" y="78"/>
                  </a:lnTo>
                  <a:lnTo>
                    <a:pt x="68" y="69"/>
                  </a:lnTo>
                  <a:lnTo>
                    <a:pt x="71" y="60"/>
                  </a:lnTo>
                  <a:lnTo>
                    <a:pt x="72" y="50"/>
                  </a:lnTo>
                  <a:lnTo>
                    <a:pt x="71" y="40"/>
                  </a:lnTo>
                  <a:lnTo>
                    <a:pt x="68" y="30"/>
                  </a:lnTo>
                  <a:lnTo>
                    <a:pt x="62" y="22"/>
                  </a:lnTo>
                  <a:lnTo>
                    <a:pt x="55" y="16"/>
                  </a:lnTo>
                  <a:lnTo>
                    <a:pt x="45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6" y="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5" y="3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7" y="97"/>
                  </a:lnTo>
                  <a:lnTo>
                    <a:pt x="77" y="97"/>
                  </a:lnTo>
                  <a:lnTo>
                    <a:pt x="75" y="97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4"/>
                  </a:lnTo>
                  <a:lnTo>
                    <a:pt x="52" y="98"/>
                  </a:lnTo>
                  <a:lnTo>
                    <a:pt x="40" y="99"/>
                  </a:lnTo>
                  <a:lnTo>
                    <a:pt x="28" y="98"/>
                  </a:lnTo>
                  <a:lnTo>
                    <a:pt x="17" y="92"/>
                  </a:lnTo>
                  <a:lnTo>
                    <a:pt x="9" y="83"/>
                  </a:lnTo>
                  <a:lnTo>
                    <a:pt x="4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1" y="33"/>
                  </a:lnTo>
                  <a:lnTo>
                    <a:pt x="6" y="20"/>
                  </a:lnTo>
                  <a:lnTo>
                    <a:pt x="15" y="10"/>
                  </a:lnTo>
                  <a:lnTo>
                    <a:pt x="26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7256463" y="5448300"/>
              <a:ext cx="65088" cy="76200"/>
            </a:xfrm>
            <a:custGeom>
              <a:rect b="b" l="l" r="r" t="t"/>
              <a:pathLst>
                <a:path extrusionOk="0" h="97" w="83">
                  <a:moveTo>
                    <a:pt x="48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8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7" y="48"/>
                  </a:lnTo>
                  <a:lnTo>
                    <a:pt x="65" y="33"/>
                  </a:lnTo>
                  <a:lnTo>
                    <a:pt x="62" y="23"/>
                  </a:lnTo>
                  <a:lnTo>
                    <a:pt x="55" y="16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21"/>
                  </a:lnTo>
                  <a:lnTo>
                    <a:pt x="21" y="30"/>
                  </a:lnTo>
                  <a:lnTo>
                    <a:pt x="18" y="40"/>
                  </a:lnTo>
                  <a:lnTo>
                    <a:pt x="17" y="53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3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7083426" y="5449888"/>
              <a:ext cx="69850" cy="74613"/>
            </a:xfrm>
            <a:custGeom>
              <a:rect b="b" l="l" r="r" t="t"/>
              <a:pathLst>
                <a:path extrusionOk="0" h="95" w="86">
                  <a:moveTo>
                    <a:pt x="3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70" y="2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85" y="1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54" y="92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2" y="92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5259388" y="5448300"/>
              <a:ext cx="66675" cy="76200"/>
            </a:xfrm>
            <a:custGeom>
              <a:rect b="b" l="l" r="r" t="t"/>
              <a:pathLst>
                <a:path extrusionOk="0" h="97" w="83">
                  <a:moveTo>
                    <a:pt x="47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7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0" y="97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66" y="96"/>
                  </a:lnTo>
                  <a:lnTo>
                    <a:pt x="65" y="93"/>
                  </a:lnTo>
                  <a:lnTo>
                    <a:pt x="65" y="48"/>
                  </a:lnTo>
                  <a:lnTo>
                    <a:pt x="65" y="33"/>
                  </a:lnTo>
                  <a:lnTo>
                    <a:pt x="62" y="23"/>
                  </a:lnTo>
                  <a:lnTo>
                    <a:pt x="55" y="16"/>
                  </a:lnTo>
                  <a:lnTo>
                    <a:pt x="45" y="14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16" y="53"/>
                  </a:lnTo>
                  <a:lnTo>
                    <a:pt x="16" y="93"/>
                  </a:lnTo>
                  <a:lnTo>
                    <a:pt x="16" y="96"/>
                  </a:lnTo>
                  <a:lnTo>
                    <a:pt x="15" y="97"/>
                  </a:lnTo>
                  <a:lnTo>
                    <a:pt x="13" y="97"/>
                  </a:lnTo>
                  <a:lnTo>
                    <a:pt x="3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4" y="7"/>
                  </a:lnTo>
                  <a:lnTo>
                    <a:pt x="35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5173663" y="5448300"/>
              <a:ext cx="68263" cy="77788"/>
            </a:xfrm>
            <a:custGeom>
              <a:rect b="b" l="l" r="r" t="t"/>
              <a:pathLst>
                <a:path extrusionOk="0" h="99" w="87">
                  <a:moveTo>
                    <a:pt x="44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7" y="39"/>
                  </a:lnTo>
                  <a:lnTo>
                    <a:pt x="68" y="37"/>
                  </a:lnTo>
                  <a:lnTo>
                    <a:pt x="68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7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2" y="85"/>
                  </a:lnTo>
                  <a:lnTo>
                    <a:pt x="6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5405438" y="5448300"/>
              <a:ext cx="41275" cy="76200"/>
            </a:xfrm>
            <a:custGeom>
              <a:rect b="b" l="l" r="r" t="t"/>
              <a:pathLst>
                <a:path extrusionOk="0" h="97" w="53">
                  <a:moveTo>
                    <a:pt x="42" y="0"/>
                  </a:moveTo>
                  <a:lnTo>
                    <a:pt x="45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50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3" y="17"/>
                  </a:lnTo>
                  <a:lnTo>
                    <a:pt x="24" y="25"/>
                  </a:lnTo>
                  <a:lnTo>
                    <a:pt x="20" y="37"/>
                  </a:lnTo>
                  <a:lnTo>
                    <a:pt x="17" y="54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546726" y="5448300"/>
              <a:ext cx="71438" cy="77788"/>
            </a:xfrm>
            <a:custGeom>
              <a:rect b="b" l="l" r="r" t="t"/>
              <a:pathLst>
                <a:path extrusionOk="0" h="99" w="91">
                  <a:moveTo>
                    <a:pt x="46" y="14"/>
                  </a:moveTo>
                  <a:lnTo>
                    <a:pt x="36" y="16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20" y="39"/>
                  </a:lnTo>
                  <a:lnTo>
                    <a:pt x="19" y="49"/>
                  </a:lnTo>
                  <a:lnTo>
                    <a:pt x="20" y="59"/>
                  </a:lnTo>
                  <a:lnTo>
                    <a:pt x="22" y="69"/>
                  </a:lnTo>
                  <a:lnTo>
                    <a:pt x="28" y="77"/>
                  </a:lnTo>
                  <a:lnTo>
                    <a:pt x="36" y="83"/>
                  </a:lnTo>
                  <a:lnTo>
                    <a:pt x="46" y="85"/>
                  </a:lnTo>
                  <a:lnTo>
                    <a:pt x="56" y="83"/>
                  </a:lnTo>
                  <a:lnTo>
                    <a:pt x="63" y="78"/>
                  </a:lnTo>
                  <a:lnTo>
                    <a:pt x="69" y="69"/>
                  </a:lnTo>
                  <a:lnTo>
                    <a:pt x="72" y="60"/>
                  </a:lnTo>
                  <a:lnTo>
                    <a:pt x="73" y="50"/>
                  </a:lnTo>
                  <a:lnTo>
                    <a:pt x="72" y="40"/>
                  </a:lnTo>
                  <a:lnTo>
                    <a:pt x="69" y="30"/>
                  </a:lnTo>
                  <a:lnTo>
                    <a:pt x="63" y="22"/>
                  </a:lnTo>
                  <a:lnTo>
                    <a:pt x="56" y="16"/>
                  </a:lnTo>
                  <a:lnTo>
                    <a:pt x="46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7" y="7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88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8" y="97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4" y="96"/>
                  </a:lnTo>
                  <a:lnTo>
                    <a:pt x="74" y="93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69" y="89"/>
                  </a:lnTo>
                  <a:lnTo>
                    <a:pt x="62" y="94"/>
                  </a:lnTo>
                  <a:lnTo>
                    <a:pt x="52" y="98"/>
                  </a:lnTo>
                  <a:lnTo>
                    <a:pt x="41" y="99"/>
                  </a:lnTo>
                  <a:lnTo>
                    <a:pt x="28" y="98"/>
                  </a:lnTo>
                  <a:lnTo>
                    <a:pt x="18" y="92"/>
                  </a:lnTo>
                  <a:lnTo>
                    <a:pt x="10" y="83"/>
                  </a:lnTo>
                  <a:lnTo>
                    <a:pt x="5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7" y="20"/>
                  </a:lnTo>
                  <a:lnTo>
                    <a:pt x="16" y="10"/>
                  </a:lnTo>
                  <a:lnTo>
                    <a:pt x="27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5457826" y="5448300"/>
              <a:ext cx="69850" cy="77788"/>
            </a:xfrm>
            <a:custGeom>
              <a:rect b="b" l="l" r="r" t="t"/>
              <a:pathLst>
                <a:path extrusionOk="0" h="99" w="90">
                  <a:moveTo>
                    <a:pt x="45" y="14"/>
                  </a:moveTo>
                  <a:lnTo>
                    <a:pt x="35" y="16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20" y="39"/>
                  </a:lnTo>
                  <a:lnTo>
                    <a:pt x="19" y="49"/>
                  </a:lnTo>
                  <a:lnTo>
                    <a:pt x="20" y="59"/>
                  </a:lnTo>
                  <a:lnTo>
                    <a:pt x="22" y="69"/>
                  </a:lnTo>
                  <a:lnTo>
                    <a:pt x="28" y="77"/>
                  </a:lnTo>
                  <a:lnTo>
                    <a:pt x="36" y="83"/>
                  </a:lnTo>
                  <a:lnTo>
                    <a:pt x="46" y="85"/>
                  </a:lnTo>
                  <a:lnTo>
                    <a:pt x="56" y="83"/>
                  </a:lnTo>
                  <a:lnTo>
                    <a:pt x="63" y="78"/>
                  </a:lnTo>
                  <a:lnTo>
                    <a:pt x="69" y="69"/>
                  </a:lnTo>
                  <a:lnTo>
                    <a:pt x="72" y="60"/>
                  </a:lnTo>
                  <a:lnTo>
                    <a:pt x="73" y="50"/>
                  </a:lnTo>
                  <a:lnTo>
                    <a:pt x="72" y="40"/>
                  </a:lnTo>
                  <a:lnTo>
                    <a:pt x="69" y="30"/>
                  </a:lnTo>
                  <a:lnTo>
                    <a:pt x="63" y="22"/>
                  </a:lnTo>
                  <a:lnTo>
                    <a:pt x="56" y="16"/>
                  </a:lnTo>
                  <a:lnTo>
                    <a:pt x="45" y="14"/>
                  </a:lnTo>
                  <a:close/>
                  <a:moveTo>
                    <a:pt x="41" y="0"/>
                  </a:moveTo>
                  <a:lnTo>
                    <a:pt x="56" y="2"/>
                  </a:lnTo>
                  <a:lnTo>
                    <a:pt x="67" y="7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93"/>
                  </a:lnTo>
                  <a:lnTo>
                    <a:pt x="90" y="96"/>
                  </a:lnTo>
                  <a:lnTo>
                    <a:pt x="89" y="97"/>
                  </a:lnTo>
                  <a:lnTo>
                    <a:pt x="87" y="97"/>
                  </a:lnTo>
                  <a:lnTo>
                    <a:pt x="77" y="97"/>
                  </a:lnTo>
                  <a:lnTo>
                    <a:pt x="76" y="97"/>
                  </a:lnTo>
                  <a:lnTo>
                    <a:pt x="74" y="96"/>
                  </a:lnTo>
                  <a:lnTo>
                    <a:pt x="73" y="93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9" y="89"/>
                  </a:lnTo>
                  <a:lnTo>
                    <a:pt x="62" y="94"/>
                  </a:lnTo>
                  <a:lnTo>
                    <a:pt x="52" y="98"/>
                  </a:lnTo>
                  <a:lnTo>
                    <a:pt x="41" y="99"/>
                  </a:lnTo>
                  <a:lnTo>
                    <a:pt x="28" y="98"/>
                  </a:lnTo>
                  <a:lnTo>
                    <a:pt x="18" y="92"/>
                  </a:lnTo>
                  <a:lnTo>
                    <a:pt x="10" y="83"/>
                  </a:lnTo>
                  <a:lnTo>
                    <a:pt x="5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7" y="20"/>
                  </a:lnTo>
                  <a:lnTo>
                    <a:pt x="15" y="10"/>
                  </a:lnTo>
                  <a:lnTo>
                    <a:pt x="27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5643563" y="5416550"/>
              <a:ext cx="12700" cy="107950"/>
            </a:xfrm>
            <a:custGeom>
              <a:rect b="b" l="l" r="r" t="t"/>
              <a:pathLst>
                <a:path extrusionOk="0" h="137" w="17">
                  <a:moveTo>
                    <a:pt x="3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3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051551" y="5448300"/>
              <a:ext cx="69850" cy="77788"/>
            </a:xfrm>
            <a:custGeom>
              <a:rect b="b" l="l" r="r" t="t"/>
              <a:pathLst>
                <a:path extrusionOk="0" h="99" w="86">
                  <a:moveTo>
                    <a:pt x="44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8" y="37"/>
                  </a:lnTo>
                  <a:lnTo>
                    <a:pt x="68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1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970588" y="5448300"/>
              <a:ext cx="68263" cy="77788"/>
            </a:xfrm>
            <a:custGeom>
              <a:rect b="b" l="l" r="r" t="t"/>
              <a:pathLst>
                <a:path extrusionOk="0" h="99" w="86">
                  <a:moveTo>
                    <a:pt x="44" y="14"/>
                  </a:moveTo>
                  <a:lnTo>
                    <a:pt x="35" y="15"/>
                  </a:lnTo>
                  <a:lnTo>
                    <a:pt x="29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5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9" y="77"/>
                  </a:lnTo>
                  <a:lnTo>
                    <a:pt x="39" y="83"/>
                  </a:lnTo>
                  <a:lnTo>
                    <a:pt x="50" y="85"/>
                  </a:lnTo>
                  <a:lnTo>
                    <a:pt x="61" y="84"/>
                  </a:lnTo>
                  <a:lnTo>
                    <a:pt x="71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0" y="97"/>
                  </a:lnTo>
                  <a:lnTo>
                    <a:pt x="61" y="99"/>
                  </a:lnTo>
                  <a:lnTo>
                    <a:pt x="50" y="99"/>
                  </a:lnTo>
                  <a:lnTo>
                    <a:pt x="34" y="98"/>
                  </a:lnTo>
                  <a:lnTo>
                    <a:pt x="22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2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9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5800726" y="5448300"/>
              <a:ext cx="68263" cy="77788"/>
            </a:xfrm>
            <a:custGeom>
              <a:rect b="b" l="l" r="r" t="t"/>
              <a:pathLst>
                <a:path extrusionOk="0" h="99" w="85">
                  <a:moveTo>
                    <a:pt x="43" y="14"/>
                  </a:moveTo>
                  <a:lnTo>
                    <a:pt x="34" y="15"/>
                  </a:lnTo>
                  <a:lnTo>
                    <a:pt x="27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3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7" y="2"/>
                  </a:lnTo>
                  <a:lnTo>
                    <a:pt x="67" y="6"/>
                  </a:lnTo>
                  <a:lnTo>
                    <a:pt x="76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7" y="53"/>
                  </a:lnTo>
                  <a:lnTo>
                    <a:pt x="21" y="67"/>
                  </a:lnTo>
                  <a:lnTo>
                    <a:pt x="27" y="77"/>
                  </a:lnTo>
                  <a:lnTo>
                    <a:pt x="37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7" y="92"/>
                  </a:lnTo>
                  <a:lnTo>
                    <a:pt x="76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8" y="97"/>
                  </a:lnTo>
                  <a:lnTo>
                    <a:pt x="60" y="99"/>
                  </a:lnTo>
                  <a:lnTo>
                    <a:pt x="48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1" y="32"/>
                  </a:lnTo>
                  <a:lnTo>
                    <a:pt x="7" y="19"/>
                  </a:lnTo>
                  <a:lnTo>
                    <a:pt x="16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6138863" y="5448300"/>
              <a:ext cx="41275" cy="76200"/>
            </a:xfrm>
            <a:custGeom>
              <a:rect b="b" l="l" r="r" t="t"/>
              <a:pathLst>
                <a:path extrusionOk="0" h="97" w="53">
                  <a:moveTo>
                    <a:pt x="42" y="0"/>
                  </a:move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3" y="17"/>
                  </a:lnTo>
                  <a:lnTo>
                    <a:pt x="24" y="25"/>
                  </a:lnTo>
                  <a:lnTo>
                    <a:pt x="20" y="37"/>
                  </a:lnTo>
                  <a:lnTo>
                    <a:pt x="17" y="54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886451" y="5416550"/>
              <a:ext cx="66675" cy="107950"/>
            </a:xfrm>
            <a:custGeom>
              <a:rect b="b" l="l" r="r" t="t"/>
              <a:pathLst>
                <a:path extrusionOk="0" h="137" w="85">
                  <a:moveTo>
                    <a:pt x="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5" y="47"/>
                  </a:lnTo>
                  <a:lnTo>
                    <a:pt x="36" y="42"/>
                  </a:lnTo>
                  <a:lnTo>
                    <a:pt x="49" y="40"/>
                  </a:lnTo>
                  <a:lnTo>
                    <a:pt x="61" y="42"/>
                  </a:lnTo>
                  <a:lnTo>
                    <a:pt x="71" y="46"/>
                  </a:lnTo>
                  <a:lnTo>
                    <a:pt x="79" y="55"/>
                  </a:lnTo>
                  <a:lnTo>
                    <a:pt x="82" y="66"/>
                  </a:lnTo>
                  <a:lnTo>
                    <a:pt x="85" y="81"/>
                  </a:lnTo>
                  <a:lnTo>
                    <a:pt x="85" y="133"/>
                  </a:lnTo>
                  <a:lnTo>
                    <a:pt x="84" y="136"/>
                  </a:lnTo>
                  <a:lnTo>
                    <a:pt x="82" y="137"/>
                  </a:lnTo>
                  <a:lnTo>
                    <a:pt x="81" y="137"/>
                  </a:lnTo>
                  <a:lnTo>
                    <a:pt x="70" y="137"/>
                  </a:lnTo>
                  <a:lnTo>
                    <a:pt x="68" y="137"/>
                  </a:lnTo>
                  <a:lnTo>
                    <a:pt x="67" y="136"/>
                  </a:lnTo>
                  <a:lnTo>
                    <a:pt x="67" y="133"/>
                  </a:lnTo>
                  <a:lnTo>
                    <a:pt x="67" y="88"/>
                  </a:lnTo>
                  <a:lnTo>
                    <a:pt x="66" y="73"/>
                  </a:lnTo>
                  <a:lnTo>
                    <a:pt x="62" y="63"/>
                  </a:lnTo>
                  <a:lnTo>
                    <a:pt x="56" y="56"/>
                  </a:lnTo>
                  <a:lnTo>
                    <a:pt x="47" y="54"/>
                  </a:lnTo>
                  <a:lnTo>
                    <a:pt x="36" y="56"/>
                  </a:lnTo>
                  <a:lnTo>
                    <a:pt x="28" y="61"/>
                  </a:lnTo>
                  <a:lnTo>
                    <a:pt x="23" y="70"/>
                  </a:lnTo>
                  <a:lnTo>
                    <a:pt x="19" y="80"/>
                  </a:lnTo>
                  <a:lnTo>
                    <a:pt x="18" y="93"/>
                  </a:lnTo>
                  <a:lnTo>
                    <a:pt x="18" y="133"/>
                  </a:lnTo>
                  <a:lnTo>
                    <a:pt x="17" y="136"/>
                  </a:lnTo>
                  <a:lnTo>
                    <a:pt x="16" y="137"/>
                  </a:lnTo>
                  <a:lnTo>
                    <a:pt x="15" y="137"/>
                  </a:lnTo>
                  <a:lnTo>
                    <a:pt x="4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716588" y="5422900"/>
              <a:ext cx="66675" cy="101600"/>
            </a:xfrm>
            <a:custGeom>
              <a:rect b="b" l="l" r="r" t="t"/>
              <a:pathLst>
                <a:path extrusionOk="0" h="130" w="85">
                  <a:moveTo>
                    <a:pt x="19" y="70"/>
                  </a:moveTo>
                  <a:lnTo>
                    <a:pt x="19" y="115"/>
                  </a:lnTo>
                  <a:lnTo>
                    <a:pt x="32" y="115"/>
                  </a:lnTo>
                  <a:lnTo>
                    <a:pt x="42" y="114"/>
                  </a:lnTo>
                  <a:lnTo>
                    <a:pt x="51" y="113"/>
                  </a:lnTo>
                  <a:lnTo>
                    <a:pt x="58" y="108"/>
                  </a:lnTo>
                  <a:lnTo>
                    <a:pt x="62" y="103"/>
                  </a:lnTo>
                  <a:lnTo>
                    <a:pt x="65" y="94"/>
                  </a:lnTo>
                  <a:lnTo>
                    <a:pt x="62" y="84"/>
                  </a:lnTo>
                  <a:lnTo>
                    <a:pt x="57" y="77"/>
                  </a:lnTo>
                  <a:lnTo>
                    <a:pt x="50" y="73"/>
                  </a:lnTo>
                  <a:lnTo>
                    <a:pt x="40" y="72"/>
                  </a:lnTo>
                  <a:lnTo>
                    <a:pt x="31" y="70"/>
                  </a:lnTo>
                  <a:lnTo>
                    <a:pt x="19" y="70"/>
                  </a:lnTo>
                  <a:close/>
                  <a:moveTo>
                    <a:pt x="19" y="15"/>
                  </a:moveTo>
                  <a:lnTo>
                    <a:pt x="19" y="56"/>
                  </a:lnTo>
                  <a:lnTo>
                    <a:pt x="29" y="56"/>
                  </a:lnTo>
                  <a:lnTo>
                    <a:pt x="39" y="55"/>
                  </a:lnTo>
                  <a:lnTo>
                    <a:pt x="49" y="54"/>
                  </a:lnTo>
                  <a:lnTo>
                    <a:pt x="56" y="50"/>
                  </a:lnTo>
                  <a:lnTo>
                    <a:pt x="60" y="44"/>
                  </a:lnTo>
                  <a:lnTo>
                    <a:pt x="62" y="35"/>
                  </a:lnTo>
                  <a:lnTo>
                    <a:pt x="61" y="27"/>
                  </a:lnTo>
                  <a:lnTo>
                    <a:pt x="57" y="21"/>
                  </a:lnTo>
                  <a:lnTo>
                    <a:pt x="51" y="18"/>
                  </a:lnTo>
                  <a:lnTo>
                    <a:pt x="45" y="16"/>
                  </a:lnTo>
                  <a:lnTo>
                    <a:pt x="38" y="15"/>
                  </a:lnTo>
                  <a:lnTo>
                    <a:pt x="19" y="15"/>
                  </a:lnTo>
                  <a:close/>
                  <a:moveTo>
                    <a:pt x="4" y="0"/>
                  </a:moveTo>
                  <a:lnTo>
                    <a:pt x="36" y="0"/>
                  </a:lnTo>
                  <a:lnTo>
                    <a:pt x="50" y="1"/>
                  </a:lnTo>
                  <a:lnTo>
                    <a:pt x="63" y="5"/>
                  </a:lnTo>
                  <a:lnTo>
                    <a:pt x="72" y="10"/>
                  </a:lnTo>
                  <a:lnTo>
                    <a:pt x="79" y="20"/>
                  </a:lnTo>
                  <a:lnTo>
                    <a:pt x="81" y="33"/>
                  </a:lnTo>
                  <a:lnTo>
                    <a:pt x="79" y="45"/>
                  </a:lnTo>
                  <a:lnTo>
                    <a:pt x="73" y="54"/>
                  </a:lnTo>
                  <a:lnTo>
                    <a:pt x="66" y="59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67" y="67"/>
                  </a:lnTo>
                  <a:lnTo>
                    <a:pt x="76" y="74"/>
                  </a:lnTo>
                  <a:lnTo>
                    <a:pt x="82" y="83"/>
                  </a:lnTo>
                  <a:lnTo>
                    <a:pt x="85" y="95"/>
                  </a:lnTo>
                  <a:lnTo>
                    <a:pt x="82" y="107"/>
                  </a:lnTo>
                  <a:lnTo>
                    <a:pt x="77" y="117"/>
                  </a:lnTo>
                  <a:lnTo>
                    <a:pt x="69" y="123"/>
                  </a:lnTo>
                  <a:lnTo>
                    <a:pt x="59" y="127"/>
                  </a:lnTo>
                  <a:lnTo>
                    <a:pt x="48" y="130"/>
                  </a:lnTo>
                  <a:lnTo>
                    <a:pt x="35" y="130"/>
                  </a:lnTo>
                  <a:lnTo>
                    <a:pt x="4" y="130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38763" y="5432425"/>
              <a:ext cx="50800" cy="93663"/>
            </a:xfrm>
            <a:custGeom>
              <a:rect b="b" l="l" r="r" t="t"/>
              <a:pathLst>
                <a:path extrusionOk="0" h="120" w="66">
                  <a:moveTo>
                    <a:pt x="25" y="0"/>
                  </a:moveTo>
                  <a:lnTo>
                    <a:pt x="36" y="0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23"/>
                  </a:lnTo>
                  <a:lnTo>
                    <a:pt x="61" y="23"/>
                  </a:lnTo>
                  <a:lnTo>
                    <a:pt x="63" y="24"/>
                  </a:lnTo>
                  <a:lnTo>
                    <a:pt x="64" y="25"/>
                  </a:lnTo>
                  <a:lnTo>
                    <a:pt x="65" y="26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3" y="36"/>
                  </a:lnTo>
                  <a:lnTo>
                    <a:pt x="61" y="37"/>
                  </a:lnTo>
                  <a:lnTo>
                    <a:pt x="39" y="37"/>
                  </a:lnTo>
                  <a:lnTo>
                    <a:pt x="39" y="89"/>
                  </a:lnTo>
                  <a:lnTo>
                    <a:pt x="40" y="94"/>
                  </a:lnTo>
                  <a:lnTo>
                    <a:pt x="41" y="99"/>
                  </a:lnTo>
                  <a:lnTo>
                    <a:pt x="44" y="102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4" y="106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1" y="105"/>
                  </a:lnTo>
                  <a:lnTo>
                    <a:pt x="63" y="105"/>
                  </a:lnTo>
                  <a:lnTo>
                    <a:pt x="64" y="106"/>
                  </a:lnTo>
                  <a:lnTo>
                    <a:pt x="65" y="108"/>
                  </a:lnTo>
                  <a:lnTo>
                    <a:pt x="66" y="114"/>
                  </a:lnTo>
                  <a:lnTo>
                    <a:pt x="66" y="117"/>
                  </a:lnTo>
                  <a:lnTo>
                    <a:pt x="65" y="118"/>
                  </a:lnTo>
                  <a:lnTo>
                    <a:pt x="64" y="119"/>
                  </a:lnTo>
                  <a:lnTo>
                    <a:pt x="58" y="120"/>
                  </a:lnTo>
                  <a:lnTo>
                    <a:pt x="51" y="120"/>
                  </a:lnTo>
                  <a:lnTo>
                    <a:pt x="39" y="119"/>
                  </a:lnTo>
                  <a:lnTo>
                    <a:pt x="30" y="113"/>
                  </a:lnTo>
                  <a:lnTo>
                    <a:pt x="24" y="105"/>
                  </a:lnTo>
                  <a:lnTo>
                    <a:pt x="21" y="93"/>
                  </a:lnTo>
                  <a:lnTo>
                    <a:pt x="21" y="37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21" y="23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084763" y="5419725"/>
              <a:ext cx="77788" cy="106363"/>
            </a:xfrm>
            <a:custGeom>
              <a:rect b="b" l="l" r="r" t="t"/>
              <a:pathLst>
                <a:path extrusionOk="0" h="134" w="98">
                  <a:moveTo>
                    <a:pt x="69" y="0"/>
                  </a:moveTo>
                  <a:lnTo>
                    <a:pt x="82" y="1"/>
                  </a:lnTo>
                  <a:lnTo>
                    <a:pt x="95" y="4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5" y="21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1" y="17"/>
                  </a:lnTo>
                  <a:lnTo>
                    <a:pt x="70" y="16"/>
                  </a:lnTo>
                  <a:lnTo>
                    <a:pt x="53" y="19"/>
                  </a:lnTo>
                  <a:lnTo>
                    <a:pt x="39" y="26"/>
                  </a:lnTo>
                  <a:lnTo>
                    <a:pt x="29" y="37"/>
                  </a:lnTo>
                  <a:lnTo>
                    <a:pt x="22" y="50"/>
                  </a:lnTo>
                  <a:lnTo>
                    <a:pt x="20" y="67"/>
                  </a:lnTo>
                  <a:lnTo>
                    <a:pt x="22" y="84"/>
                  </a:lnTo>
                  <a:lnTo>
                    <a:pt x="29" y="98"/>
                  </a:lnTo>
                  <a:lnTo>
                    <a:pt x="40" y="108"/>
                  </a:lnTo>
                  <a:lnTo>
                    <a:pt x="53" y="116"/>
                  </a:lnTo>
                  <a:lnTo>
                    <a:pt x="69" y="118"/>
                  </a:lnTo>
                  <a:lnTo>
                    <a:pt x="70" y="118"/>
                  </a:lnTo>
                  <a:lnTo>
                    <a:pt x="81" y="117"/>
                  </a:lnTo>
                  <a:lnTo>
                    <a:pt x="92" y="113"/>
                  </a:lnTo>
                  <a:lnTo>
                    <a:pt x="93" y="113"/>
                  </a:lnTo>
                  <a:lnTo>
                    <a:pt x="94" y="113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6" y="128"/>
                  </a:lnTo>
                  <a:lnTo>
                    <a:pt x="95" y="129"/>
                  </a:lnTo>
                  <a:lnTo>
                    <a:pt x="82" y="133"/>
                  </a:lnTo>
                  <a:lnTo>
                    <a:pt x="69" y="134"/>
                  </a:lnTo>
                  <a:lnTo>
                    <a:pt x="49" y="132"/>
                  </a:lnTo>
                  <a:lnTo>
                    <a:pt x="32" y="126"/>
                  </a:lnTo>
                  <a:lnTo>
                    <a:pt x="19" y="116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9" y="31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6354763" y="5448300"/>
              <a:ext cx="76200" cy="77788"/>
            </a:xfrm>
            <a:custGeom>
              <a:rect b="b" l="l" r="r" t="t"/>
              <a:pathLst>
                <a:path extrusionOk="0" h="99" w="97">
                  <a:moveTo>
                    <a:pt x="49" y="14"/>
                  </a:moveTo>
                  <a:lnTo>
                    <a:pt x="39" y="16"/>
                  </a:lnTo>
                  <a:lnTo>
                    <a:pt x="30" y="21"/>
                  </a:lnTo>
                  <a:lnTo>
                    <a:pt x="25" y="30"/>
                  </a:lnTo>
                  <a:lnTo>
                    <a:pt x="20" y="39"/>
                  </a:lnTo>
                  <a:lnTo>
                    <a:pt x="19" y="50"/>
                  </a:lnTo>
                  <a:lnTo>
                    <a:pt x="20" y="60"/>
                  </a:lnTo>
                  <a:lnTo>
                    <a:pt x="24" y="70"/>
                  </a:lnTo>
                  <a:lnTo>
                    <a:pt x="30" y="78"/>
                  </a:lnTo>
                  <a:lnTo>
                    <a:pt x="38" y="83"/>
                  </a:lnTo>
                  <a:lnTo>
                    <a:pt x="49" y="85"/>
                  </a:lnTo>
                  <a:lnTo>
                    <a:pt x="60" y="83"/>
                  </a:lnTo>
                  <a:lnTo>
                    <a:pt x="68" y="78"/>
                  </a:lnTo>
                  <a:lnTo>
                    <a:pt x="75" y="70"/>
                  </a:lnTo>
                  <a:lnTo>
                    <a:pt x="78" y="60"/>
                  </a:lnTo>
                  <a:lnTo>
                    <a:pt x="79" y="50"/>
                  </a:lnTo>
                  <a:lnTo>
                    <a:pt x="77" y="39"/>
                  </a:lnTo>
                  <a:lnTo>
                    <a:pt x="74" y="30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49" y="14"/>
                  </a:lnTo>
                  <a:close/>
                  <a:moveTo>
                    <a:pt x="49" y="0"/>
                  </a:moveTo>
                  <a:lnTo>
                    <a:pt x="66" y="2"/>
                  </a:lnTo>
                  <a:lnTo>
                    <a:pt x="79" y="8"/>
                  </a:lnTo>
                  <a:lnTo>
                    <a:pt x="89" y="20"/>
                  </a:lnTo>
                  <a:lnTo>
                    <a:pt x="95" y="33"/>
                  </a:lnTo>
                  <a:lnTo>
                    <a:pt x="97" y="50"/>
                  </a:lnTo>
                  <a:lnTo>
                    <a:pt x="95" y="65"/>
                  </a:lnTo>
                  <a:lnTo>
                    <a:pt x="89" y="79"/>
                  </a:lnTo>
                  <a:lnTo>
                    <a:pt x="78" y="90"/>
                  </a:lnTo>
                  <a:lnTo>
                    <a:pt x="65" y="97"/>
                  </a:lnTo>
                  <a:lnTo>
                    <a:pt x="49" y="99"/>
                  </a:lnTo>
                  <a:lnTo>
                    <a:pt x="34" y="97"/>
                  </a:lnTo>
                  <a:lnTo>
                    <a:pt x="20" y="90"/>
                  </a:lnTo>
                  <a:lnTo>
                    <a:pt x="9" y="79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19" y="8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6450013" y="5448300"/>
              <a:ext cx="66675" cy="76200"/>
            </a:xfrm>
            <a:custGeom>
              <a:rect b="b" l="l" r="r" t="t"/>
              <a:pathLst>
                <a:path extrusionOk="0" h="97" w="83">
                  <a:moveTo>
                    <a:pt x="48" y="0"/>
                  </a:moveTo>
                  <a:lnTo>
                    <a:pt x="61" y="2"/>
                  </a:lnTo>
                  <a:lnTo>
                    <a:pt x="71" y="6"/>
                  </a:lnTo>
                  <a:lnTo>
                    <a:pt x="79" y="15"/>
                  </a:lnTo>
                  <a:lnTo>
                    <a:pt x="82" y="26"/>
                  </a:lnTo>
                  <a:lnTo>
                    <a:pt x="83" y="41"/>
                  </a:lnTo>
                  <a:lnTo>
                    <a:pt x="83" y="93"/>
                  </a:lnTo>
                  <a:lnTo>
                    <a:pt x="83" y="96"/>
                  </a:lnTo>
                  <a:lnTo>
                    <a:pt x="82" y="97"/>
                  </a:lnTo>
                  <a:lnTo>
                    <a:pt x="81" y="97"/>
                  </a:lnTo>
                  <a:lnTo>
                    <a:pt x="70" y="97"/>
                  </a:lnTo>
                  <a:lnTo>
                    <a:pt x="68" y="97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7" y="48"/>
                  </a:lnTo>
                  <a:lnTo>
                    <a:pt x="66" y="33"/>
                  </a:lnTo>
                  <a:lnTo>
                    <a:pt x="62" y="23"/>
                  </a:lnTo>
                  <a:lnTo>
                    <a:pt x="56" y="16"/>
                  </a:lnTo>
                  <a:lnTo>
                    <a:pt x="47" y="14"/>
                  </a:lnTo>
                  <a:lnTo>
                    <a:pt x="36" y="16"/>
                  </a:lnTo>
                  <a:lnTo>
                    <a:pt x="28" y="21"/>
                  </a:lnTo>
                  <a:lnTo>
                    <a:pt x="22" y="30"/>
                  </a:lnTo>
                  <a:lnTo>
                    <a:pt x="19" y="40"/>
                  </a:lnTo>
                  <a:lnTo>
                    <a:pt x="18" y="53"/>
                  </a:lnTo>
                  <a:lnTo>
                    <a:pt x="18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6534151" y="5416550"/>
              <a:ext cx="71438" cy="109538"/>
            </a:xfrm>
            <a:custGeom>
              <a:rect b="b" l="l" r="r" t="t"/>
              <a:pathLst>
                <a:path extrusionOk="0" h="139" w="90">
                  <a:moveTo>
                    <a:pt x="44" y="54"/>
                  </a:moveTo>
                  <a:lnTo>
                    <a:pt x="34" y="56"/>
                  </a:lnTo>
                  <a:lnTo>
                    <a:pt x="26" y="62"/>
                  </a:lnTo>
                  <a:lnTo>
                    <a:pt x="22" y="70"/>
                  </a:lnTo>
                  <a:lnTo>
                    <a:pt x="19" y="79"/>
                  </a:lnTo>
                  <a:lnTo>
                    <a:pt x="17" y="89"/>
                  </a:lnTo>
                  <a:lnTo>
                    <a:pt x="19" y="99"/>
                  </a:lnTo>
                  <a:lnTo>
                    <a:pt x="22" y="109"/>
                  </a:lnTo>
                  <a:lnTo>
                    <a:pt x="26" y="117"/>
                  </a:lnTo>
                  <a:lnTo>
                    <a:pt x="34" y="123"/>
                  </a:lnTo>
                  <a:lnTo>
                    <a:pt x="44" y="125"/>
                  </a:lnTo>
                  <a:lnTo>
                    <a:pt x="54" y="123"/>
                  </a:lnTo>
                  <a:lnTo>
                    <a:pt x="63" y="118"/>
                  </a:lnTo>
                  <a:lnTo>
                    <a:pt x="67" y="109"/>
                  </a:lnTo>
                  <a:lnTo>
                    <a:pt x="71" y="100"/>
                  </a:lnTo>
                  <a:lnTo>
                    <a:pt x="72" y="90"/>
                  </a:lnTo>
                  <a:lnTo>
                    <a:pt x="71" y="80"/>
                  </a:lnTo>
                  <a:lnTo>
                    <a:pt x="67" y="70"/>
                  </a:lnTo>
                  <a:lnTo>
                    <a:pt x="62" y="62"/>
                  </a:lnTo>
                  <a:lnTo>
                    <a:pt x="54" y="56"/>
                  </a:lnTo>
                  <a:lnTo>
                    <a:pt x="44" y="54"/>
                  </a:lnTo>
                  <a:close/>
                  <a:moveTo>
                    <a:pt x="75" y="0"/>
                  </a:moveTo>
                  <a:lnTo>
                    <a:pt x="86" y="0"/>
                  </a:lnTo>
                  <a:lnTo>
                    <a:pt x="87" y="0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0" y="133"/>
                  </a:lnTo>
                  <a:lnTo>
                    <a:pt x="88" y="136"/>
                  </a:lnTo>
                  <a:lnTo>
                    <a:pt x="87" y="137"/>
                  </a:lnTo>
                  <a:lnTo>
                    <a:pt x="86" y="137"/>
                  </a:lnTo>
                  <a:lnTo>
                    <a:pt x="76" y="137"/>
                  </a:lnTo>
                  <a:lnTo>
                    <a:pt x="74" y="137"/>
                  </a:lnTo>
                  <a:lnTo>
                    <a:pt x="73" y="136"/>
                  </a:lnTo>
                  <a:lnTo>
                    <a:pt x="73" y="13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67" y="129"/>
                  </a:lnTo>
                  <a:lnTo>
                    <a:pt x="61" y="134"/>
                  </a:lnTo>
                  <a:lnTo>
                    <a:pt x="52" y="138"/>
                  </a:lnTo>
                  <a:lnTo>
                    <a:pt x="40" y="139"/>
                  </a:lnTo>
                  <a:lnTo>
                    <a:pt x="27" y="138"/>
                  </a:lnTo>
                  <a:lnTo>
                    <a:pt x="16" y="132"/>
                  </a:lnTo>
                  <a:lnTo>
                    <a:pt x="9" y="123"/>
                  </a:lnTo>
                  <a:lnTo>
                    <a:pt x="3" y="113"/>
                  </a:lnTo>
                  <a:lnTo>
                    <a:pt x="1" y="101"/>
                  </a:lnTo>
                  <a:lnTo>
                    <a:pt x="0" y="88"/>
                  </a:lnTo>
                  <a:lnTo>
                    <a:pt x="1" y="73"/>
                  </a:lnTo>
                  <a:lnTo>
                    <a:pt x="5" y="60"/>
                  </a:lnTo>
                  <a:lnTo>
                    <a:pt x="14" y="50"/>
                  </a:lnTo>
                  <a:lnTo>
                    <a:pt x="25" y="42"/>
                  </a:lnTo>
                  <a:lnTo>
                    <a:pt x="40" y="40"/>
                  </a:lnTo>
                  <a:lnTo>
                    <a:pt x="51" y="41"/>
                  </a:lnTo>
                  <a:lnTo>
                    <a:pt x="60" y="44"/>
                  </a:lnTo>
                  <a:lnTo>
                    <a:pt x="66" y="48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6761163" y="5416550"/>
              <a:ext cx="71438" cy="109538"/>
            </a:xfrm>
            <a:custGeom>
              <a:rect b="b" l="l" r="r" t="t"/>
              <a:pathLst>
                <a:path extrusionOk="0" h="139" w="90">
                  <a:moveTo>
                    <a:pt x="44" y="54"/>
                  </a:moveTo>
                  <a:lnTo>
                    <a:pt x="34" y="56"/>
                  </a:lnTo>
                  <a:lnTo>
                    <a:pt x="26" y="62"/>
                  </a:lnTo>
                  <a:lnTo>
                    <a:pt x="22" y="70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9" y="99"/>
                  </a:lnTo>
                  <a:lnTo>
                    <a:pt x="22" y="109"/>
                  </a:lnTo>
                  <a:lnTo>
                    <a:pt x="26" y="117"/>
                  </a:lnTo>
                  <a:lnTo>
                    <a:pt x="34" y="123"/>
                  </a:lnTo>
                  <a:lnTo>
                    <a:pt x="44" y="125"/>
                  </a:lnTo>
                  <a:lnTo>
                    <a:pt x="55" y="123"/>
                  </a:lnTo>
                  <a:lnTo>
                    <a:pt x="63" y="118"/>
                  </a:lnTo>
                  <a:lnTo>
                    <a:pt x="69" y="109"/>
                  </a:lnTo>
                  <a:lnTo>
                    <a:pt x="71" y="100"/>
                  </a:lnTo>
                  <a:lnTo>
                    <a:pt x="72" y="90"/>
                  </a:lnTo>
                  <a:lnTo>
                    <a:pt x="71" y="80"/>
                  </a:lnTo>
                  <a:lnTo>
                    <a:pt x="67" y="70"/>
                  </a:lnTo>
                  <a:lnTo>
                    <a:pt x="62" y="62"/>
                  </a:lnTo>
                  <a:lnTo>
                    <a:pt x="54" y="56"/>
                  </a:lnTo>
                  <a:lnTo>
                    <a:pt x="44" y="54"/>
                  </a:lnTo>
                  <a:close/>
                  <a:moveTo>
                    <a:pt x="75" y="0"/>
                  </a:moveTo>
                  <a:lnTo>
                    <a:pt x="86" y="0"/>
                  </a:lnTo>
                  <a:lnTo>
                    <a:pt x="89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89" y="137"/>
                  </a:lnTo>
                  <a:lnTo>
                    <a:pt x="86" y="137"/>
                  </a:lnTo>
                  <a:lnTo>
                    <a:pt x="76" y="137"/>
                  </a:lnTo>
                  <a:lnTo>
                    <a:pt x="74" y="137"/>
                  </a:lnTo>
                  <a:lnTo>
                    <a:pt x="73" y="136"/>
                  </a:lnTo>
                  <a:lnTo>
                    <a:pt x="73" y="13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67" y="129"/>
                  </a:lnTo>
                  <a:lnTo>
                    <a:pt x="61" y="134"/>
                  </a:lnTo>
                  <a:lnTo>
                    <a:pt x="52" y="138"/>
                  </a:lnTo>
                  <a:lnTo>
                    <a:pt x="40" y="139"/>
                  </a:lnTo>
                  <a:lnTo>
                    <a:pt x="28" y="138"/>
                  </a:lnTo>
                  <a:lnTo>
                    <a:pt x="16" y="132"/>
                  </a:lnTo>
                  <a:lnTo>
                    <a:pt x="9" y="123"/>
                  </a:lnTo>
                  <a:lnTo>
                    <a:pt x="4" y="113"/>
                  </a:lnTo>
                  <a:lnTo>
                    <a:pt x="1" y="101"/>
                  </a:lnTo>
                  <a:lnTo>
                    <a:pt x="0" y="88"/>
                  </a:lnTo>
                  <a:lnTo>
                    <a:pt x="1" y="73"/>
                  </a:lnTo>
                  <a:lnTo>
                    <a:pt x="6" y="60"/>
                  </a:lnTo>
                  <a:lnTo>
                    <a:pt x="14" y="50"/>
                  </a:lnTo>
                  <a:lnTo>
                    <a:pt x="25" y="42"/>
                  </a:lnTo>
                  <a:lnTo>
                    <a:pt x="41" y="40"/>
                  </a:lnTo>
                  <a:lnTo>
                    <a:pt x="52" y="41"/>
                  </a:lnTo>
                  <a:lnTo>
                    <a:pt x="61" y="44"/>
                  </a:lnTo>
                  <a:lnTo>
                    <a:pt x="67" y="48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7019926" y="5416550"/>
              <a:ext cx="14288" cy="107950"/>
            </a:xfrm>
            <a:custGeom>
              <a:rect b="b" l="l" r="r" t="t"/>
              <a:pathLst>
                <a:path extrusionOk="0" h="137" w="17">
                  <a:moveTo>
                    <a:pt x="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3" y="137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6623051" y="5448300"/>
              <a:ext cx="69850" cy="77788"/>
            </a:xfrm>
            <a:custGeom>
              <a:rect b="b" l="l" r="r" t="t"/>
              <a:pathLst>
                <a:path extrusionOk="0" h="99" w="86">
                  <a:moveTo>
                    <a:pt x="44" y="14"/>
                  </a:moveTo>
                  <a:lnTo>
                    <a:pt x="35" y="15"/>
                  </a:lnTo>
                  <a:lnTo>
                    <a:pt x="29" y="20"/>
                  </a:lnTo>
                  <a:lnTo>
                    <a:pt x="23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4" y="16"/>
                  </a:lnTo>
                  <a:lnTo>
                    <a:pt x="44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8" y="6"/>
                  </a:lnTo>
                  <a:lnTo>
                    <a:pt x="76" y="14"/>
                  </a:lnTo>
                  <a:lnTo>
                    <a:pt x="82" y="24"/>
                  </a:lnTo>
                  <a:lnTo>
                    <a:pt x="85" y="36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5" y="53"/>
                  </a:lnTo>
                  <a:lnTo>
                    <a:pt x="83" y="53"/>
                  </a:lnTo>
                  <a:lnTo>
                    <a:pt x="19" y="53"/>
                  </a:lnTo>
                  <a:lnTo>
                    <a:pt x="21" y="67"/>
                  </a:lnTo>
                  <a:lnTo>
                    <a:pt x="29" y="77"/>
                  </a:lnTo>
                  <a:lnTo>
                    <a:pt x="39" y="83"/>
                  </a:lnTo>
                  <a:lnTo>
                    <a:pt x="50" y="85"/>
                  </a:lnTo>
                  <a:lnTo>
                    <a:pt x="61" y="84"/>
                  </a:lnTo>
                  <a:lnTo>
                    <a:pt x="70" y="81"/>
                  </a:lnTo>
                  <a:lnTo>
                    <a:pt x="72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7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0" y="97"/>
                  </a:lnTo>
                  <a:lnTo>
                    <a:pt x="61" y="99"/>
                  </a:lnTo>
                  <a:lnTo>
                    <a:pt x="50" y="99"/>
                  </a:lnTo>
                  <a:lnTo>
                    <a:pt x="34" y="98"/>
                  </a:lnTo>
                  <a:lnTo>
                    <a:pt x="22" y="93"/>
                  </a:lnTo>
                  <a:lnTo>
                    <a:pt x="12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7" y="8"/>
                  </a:lnTo>
                  <a:lnTo>
                    <a:pt x="3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6851651" y="5448300"/>
              <a:ext cx="68263" cy="77788"/>
            </a:xfrm>
            <a:custGeom>
              <a:rect b="b" l="l" r="r" t="t"/>
              <a:pathLst>
                <a:path extrusionOk="0" h="99" w="85">
                  <a:moveTo>
                    <a:pt x="43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1"/>
                  </a:lnTo>
                  <a:lnTo>
                    <a:pt x="63" y="41"/>
                  </a:lnTo>
                  <a:lnTo>
                    <a:pt x="65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8" y="6"/>
                  </a:lnTo>
                  <a:lnTo>
                    <a:pt x="75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8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49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6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0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1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6932613" y="5448300"/>
              <a:ext cx="68263" cy="77788"/>
            </a:xfrm>
            <a:custGeom>
              <a:rect b="b" l="l" r="r" t="t"/>
              <a:pathLst>
                <a:path extrusionOk="0" h="99" w="85">
                  <a:moveTo>
                    <a:pt x="43" y="14"/>
                  </a:moveTo>
                  <a:lnTo>
                    <a:pt x="34" y="15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20" y="32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1" y="21"/>
                  </a:lnTo>
                  <a:lnTo>
                    <a:pt x="53" y="16"/>
                  </a:lnTo>
                  <a:lnTo>
                    <a:pt x="43" y="14"/>
                  </a:lnTo>
                  <a:close/>
                  <a:moveTo>
                    <a:pt x="44" y="0"/>
                  </a:moveTo>
                  <a:lnTo>
                    <a:pt x="58" y="2"/>
                  </a:lnTo>
                  <a:lnTo>
                    <a:pt x="69" y="6"/>
                  </a:lnTo>
                  <a:lnTo>
                    <a:pt x="77" y="14"/>
                  </a:lnTo>
                  <a:lnTo>
                    <a:pt x="81" y="24"/>
                  </a:lnTo>
                  <a:lnTo>
                    <a:pt x="84" y="36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18" y="53"/>
                  </a:lnTo>
                  <a:lnTo>
                    <a:pt x="21" y="67"/>
                  </a:lnTo>
                  <a:lnTo>
                    <a:pt x="28" y="77"/>
                  </a:lnTo>
                  <a:lnTo>
                    <a:pt x="38" y="83"/>
                  </a:lnTo>
                  <a:lnTo>
                    <a:pt x="50" y="85"/>
                  </a:lnTo>
                  <a:lnTo>
                    <a:pt x="60" y="84"/>
                  </a:lnTo>
                  <a:lnTo>
                    <a:pt x="70" y="81"/>
                  </a:lnTo>
                  <a:lnTo>
                    <a:pt x="71" y="80"/>
                  </a:lnTo>
                  <a:lnTo>
                    <a:pt x="73" y="81"/>
                  </a:lnTo>
                  <a:lnTo>
                    <a:pt x="74" y="82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0" y="99"/>
                  </a:lnTo>
                  <a:lnTo>
                    <a:pt x="49" y="99"/>
                  </a:lnTo>
                  <a:lnTo>
                    <a:pt x="33" y="98"/>
                  </a:lnTo>
                  <a:lnTo>
                    <a:pt x="21" y="93"/>
                  </a:lnTo>
                  <a:lnTo>
                    <a:pt x="11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7" y="8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6230938" y="5449888"/>
              <a:ext cx="14288" cy="74613"/>
            </a:xfrm>
            <a:custGeom>
              <a:rect b="b" l="l" r="r" t="t"/>
              <a:pathLst>
                <a:path extrusionOk="0" h="95" w="18">
                  <a:moveTo>
                    <a:pt x="3" y="0"/>
                  </a:moveTo>
                  <a:lnTo>
                    <a:pt x="14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91"/>
                  </a:lnTo>
                  <a:lnTo>
                    <a:pt x="18" y="94"/>
                  </a:lnTo>
                  <a:lnTo>
                    <a:pt x="17" y="95"/>
                  </a:lnTo>
                  <a:lnTo>
                    <a:pt x="14" y="95"/>
                  </a:lnTo>
                  <a:lnTo>
                    <a:pt x="3" y="95"/>
                  </a:lnTo>
                  <a:lnTo>
                    <a:pt x="2" y="95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229351" y="5416550"/>
              <a:ext cx="15875" cy="15875"/>
            </a:xfrm>
            <a:custGeom>
              <a:rect b="b" l="l" r="r" t="t"/>
              <a:pathLst>
                <a:path extrusionOk="0" h="19" w="20">
                  <a:moveTo>
                    <a:pt x="3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6262688" y="5448300"/>
              <a:ext cx="47625" cy="77788"/>
            </a:xfrm>
            <a:custGeom>
              <a:rect b="b" l="l" r="r" t="t"/>
              <a:pathLst>
                <a:path extrusionOk="0" h="99" w="60">
                  <a:moveTo>
                    <a:pt x="33" y="0"/>
                  </a:moveTo>
                  <a:lnTo>
                    <a:pt x="43" y="1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4" y="14"/>
                  </a:lnTo>
                  <a:lnTo>
                    <a:pt x="53" y="16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20" y="32"/>
                  </a:lnTo>
                  <a:lnTo>
                    <a:pt x="25" y="36"/>
                  </a:lnTo>
                  <a:lnTo>
                    <a:pt x="31" y="40"/>
                  </a:lnTo>
                  <a:lnTo>
                    <a:pt x="39" y="43"/>
                  </a:lnTo>
                  <a:lnTo>
                    <a:pt x="47" y="48"/>
                  </a:lnTo>
                  <a:lnTo>
                    <a:pt x="53" y="53"/>
                  </a:lnTo>
                  <a:lnTo>
                    <a:pt x="58" y="60"/>
                  </a:lnTo>
                  <a:lnTo>
                    <a:pt x="60" y="70"/>
                  </a:lnTo>
                  <a:lnTo>
                    <a:pt x="58" y="81"/>
                  </a:lnTo>
                  <a:lnTo>
                    <a:pt x="53" y="89"/>
                  </a:lnTo>
                  <a:lnTo>
                    <a:pt x="45" y="94"/>
                  </a:lnTo>
                  <a:lnTo>
                    <a:pt x="37" y="98"/>
                  </a:lnTo>
                  <a:lnTo>
                    <a:pt x="27" y="99"/>
                  </a:lnTo>
                  <a:lnTo>
                    <a:pt x="14" y="99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83"/>
                  </a:lnTo>
                  <a:lnTo>
                    <a:pt x="2" y="82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1" y="83"/>
                  </a:lnTo>
                  <a:lnTo>
                    <a:pt x="15" y="84"/>
                  </a:lnTo>
                  <a:lnTo>
                    <a:pt x="20" y="85"/>
                  </a:lnTo>
                  <a:lnTo>
                    <a:pt x="23" y="85"/>
                  </a:lnTo>
                  <a:lnTo>
                    <a:pt x="30" y="84"/>
                  </a:lnTo>
                  <a:lnTo>
                    <a:pt x="35" y="82"/>
                  </a:lnTo>
                  <a:lnTo>
                    <a:pt x="40" y="78"/>
                  </a:lnTo>
                  <a:lnTo>
                    <a:pt x="41" y="72"/>
                  </a:lnTo>
                  <a:lnTo>
                    <a:pt x="39" y="65"/>
                  </a:lnTo>
                  <a:lnTo>
                    <a:pt x="33" y="60"/>
                  </a:lnTo>
                  <a:lnTo>
                    <a:pt x="24" y="56"/>
                  </a:lnTo>
                  <a:lnTo>
                    <a:pt x="17" y="52"/>
                  </a:lnTo>
                  <a:lnTo>
                    <a:pt x="8" y="46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3" y="4"/>
                  </a:lnTo>
                  <a:lnTo>
                    <a:pt x="23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6710363" y="5448300"/>
              <a:ext cx="41275" cy="76200"/>
            </a:xfrm>
            <a:custGeom>
              <a:rect b="b" l="l" r="r" t="t"/>
              <a:pathLst>
                <a:path extrusionOk="0" h="97" w="53">
                  <a:moveTo>
                    <a:pt x="41" y="0"/>
                  </a:moveTo>
                  <a:lnTo>
                    <a:pt x="45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33" y="17"/>
                  </a:lnTo>
                  <a:lnTo>
                    <a:pt x="25" y="25"/>
                  </a:lnTo>
                  <a:lnTo>
                    <a:pt x="19" y="37"/>
                  </a:lnTo>
                  <a:lnTo>
                    <a:pt x="18" y="54"/>
                  </a:lnTo>
                  <a:lnTo>
                    <a:pt x="18" y="93"/>
                  </a:lnTo>
                  <a:lnTo>
                    <a:pt x="17" y="96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4" y="7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5" name="Google Shape;5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2682" y="3581400"/>
            <a:ext cx="2418944" cy="233694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/>
          <p:nvPr/>
        </p:nvSpPr>
        <p:spPr>
          <a:xfrm>
            <a:off x="1921042" y="6996410"/>
            <a:ext cx="4852731" cy="6674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None/>
            </a:pPr>
            <a:r>
              <a:rPr b="1" lang="nl-NL" sz="16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Lekker Bezig!</a:t>
            </a:r>
            <a:endParaRPr/>
          </a:p>
          <a:p>
            <a:pPr indent="0" lvl="1" marL="0" marR="0" rtl="0" algn="l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20"/>
              <a:buFont typeface="Arial"/>
              <a:buNone/>
            </a:pPr>
            <a:r>
              <a:rPr b="0" i="0" lang="nl-NL" sz="1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 programma dat medewerkers activeert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>
            <p:ph type="ctrTitle"/>
          </p:nvPr>
        </p:nvSpPr>
        <p:spPr>
          <a:xfrm>
            <a:off x="893157" y="2323627"/>
            <a:ext cx="7469793" cy="221074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nl-NL"/>
              <a:t>Waarom Lekker Bezig? </a:t>
            </a:r>
            <a:endParaRPr/>
          </a:p>
        </p:txBody>
      </p:sp>
      <p:sp>
        <p:nvSpPr>
          <p:cNvPr id="187" name="Google Shape;187;p3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188" name="Google Shape;188;p3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194" name="Google Shape;194;p4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5" name="Google Shape;195;p4"/>
          <p:cNvSpPr txBox="1"/>
          <p:nvPr>
            <p:ph type="title"/>
          </p:nvPr>
        </p:nvSpPr>
        <p:spPr>
          <a:xfrm>
            <a:off x="985754" y="578679"/>
            <a:ext cx="10965055" cy="40255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Lekker Bezig bij </a:t>
            </a:r>
            <a:br>
              <a:rPr lang="nl-NL"/>
            </a:br>
            <a:r>
              <a:rPr lang="nl-NL"/>
              <a:t>&lt;Naam werkgever&gt;?</a:t>
            </a:r>
            <a:endParaRPr/>
          </a:p>
        </p:txBody>
      </p:sp>
      <p:sp>
        <p:nvSpPr>
          <p:cNvPr id="196" name="Google Shape;196;p4"/>
          <p:cNvSpPr txBox="1"/>
          <p:nvPr>
            <p:ph idx="1" type="body"/>
          </p:nvPr>
        </p:nvSpPr>
        <p:spPr>
          <a:xfrm>
            <a:off x="882268" y="2035037"/>
            <a:ext cx="6401127" cy="370972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-216000" lvl="1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nl-NL" sz="2000">
                <a:latin typeface="Open Sans"/>
                <a:ea typeface="Open Sans"/>
                <a:cs typeface="Open Sans"/>
                <a:sym typeface="Open Sans"/>
              </a:rPr>
              <a:t>Toelichting &lt; Naam Werkgever &gt;</a:t>
            </a:r>
            <a:endParaRPr/>
          </a:p>
          <a:p>
            <a:pPr indent="0" lvl="1" marL="18096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9196" y="1788709"/>
            <a:ext cx="5124118" cy="48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>
            <p:ph type="ctrTitle"/>
          </p:nvPr>
        </p:nvSpPr>
        <p:spPr>
          <a:xfrm>
            <a:off x="893157" y="2323627"/>
            <a:ext cx="7117367" cy="221074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Wat is lekker Bezig?</a:t>
            </a:r>
            <a:endParaRPr/>
          </a:p>
        </p:txBody>
      </p:sp>
      <p:sp>
        <p:nvSpPr>
          <p:cNvPr id="203" name="Google Shape;203;p5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204" name="Google Shape;204;p5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>
            <p:ph type="title"/>
          </p:nvPr>
        </p:nvSpPr>
        <p:spPr>
          <a:xfrm>
            <a:off x="993581" y="574572"/>
            <a:ext cx="11053707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Persoonlijke ontwikkeling en vitaliteit doen we samen</a:t>
            </a:r>
            <a:endParaRPr/>
          </a:p>
        </p:txBody>
      </p:sp>
      <p:sp>
        <p:nvSpPr>
          <p:cNvPr id="210" name="Google Shape;210;p6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2445488" y="796024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943975" y="2087652"/>
            <a:ext cx="2340000" cy="1152000"/>
          </a:xfrm>
          <a:prstGeom prst="roundRect">
            <a:avLst>
              <a:gd fmla="val 3735" name="adj"/>
            </a:avLst>
          </a:prstGeom>
          <a:solidFill>
            <a:srgbClr val="FFC700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None/>
            </a:pP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Op de krappe arbeidsmarkt willen wij graag een goede werkgever zijn.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943975" y="3504407"/>
            <a:ext cx="2340000" cy="1152000"/>
          </a:xfrm>
          <a:prstGeom prst="roundRect">
            <a:avLst>
              <a:gd fmla="val 3735" name="adj"/>
            </a:avLst>
          </a:prstGeom>
          <a:solidFill>
            <a:srgbClr val="FFC700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None/>
            </a:pP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Verzuim</a:t>
            </a:r>
            <a:r>
              <a:rPr lang="nl-NL" sz="1350">
                <a:solidFill>
                  <a:srgbClr val="555555"/>
                </a:solidFill>
              </a:rPr>
              <a:t> is vandaag de dag vaak</a:t>
            </a: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stress-gerelateerd.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3560972" y="2087652"/>
            <a:ext cx="2340000" cy="1152000"/>
          </a:xfrm>
          <a:prstGeom prst="roundRect">
            <a:avLst>
              <a:gd fmla="val 3735" name="adj"/>
            </a:avLst>
          </a:prstGeom>
          <a:solidFill>
            <a:srgbClr val="FFC700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None/>
            </a:pP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Werk verandert in hoog tempo. Dat maakt de ontwikkeling van jou als medewerker cruciaal.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3560972" y="3504407"/>
            <a:ext cx="2340000" cy="1152000"/>
          </a:xfrm>
          <a:prstGeom prst="roundRect">
            <a:avLst>
              <a:gd fmla="val 3735" name="adj"/>
            </a:avLst>
          </a:prstGeom>
          <a:solidFill>
            <a:srgbClr val="FFC700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None/>
            </a:pP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We moeten steeds langer doorwerke</a:t>
            </a:r>
            <a:r>
              <a:rPr lang="nl-NL" sz="1350">
                <a:solidFill>
                  <a:srgbClr val="555555"/>
                </a:solidFill>
              </a:rPr>
              <a:t>n tot pensioen.</a:t>
            </a: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None/>
            </a:pPr>
            <a:r>
              <a:rPr b="0" i="0" lang="nl-NL" sz="135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Dat vraagt veel van jou als medewerker.</a:t>
            </a: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594763" y="3411088"/>
            <a:ext cx="5067587" cy="210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2040" y="2839192"/>
            <a:ext cx="5465718" cy="325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861" y="4015314"/>
            <a:ext cx="1500476" cy="14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3446" y="1240137"/>
            <a:ext cx="3612481" cy="497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9503" y="1369486"/>
            <a:ext cx="752848" cy="75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>
            <p:ph type="ctrTitle"/>
          </p:nvPr>
        </p:nvSpPr>
        <p:spPr>
          <a:xfrm>
            <a:off x="919161" y="1544022"/>
            <a:ext cx="6062663" cy="1022966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lang="nl-NL"/>
              <a:t>Lekker Bezig:</a:t>
            </a:r>
            <a:endParaRPr/>
          </a:p>
        </p:txBody>
      </p:sp>
      <p:sp>
        <p:nvSpPr>
          <p:cNvPr id="228" name="Google Shape;228;p7"/>
          <p:cNvSpPr txBox="1"/>
          <p:nvPr>
            <p:ph idx="1" type="subTitle"/>
          </p:nvPr>
        </p:nvSpPr>
        <p:spPr>
          <a:xfrm>
            <a:off x="919162" y="2455247"/>
            <a:ext cx="6062662" cy="205007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54000" spcFirstLastPara="1" rIns="36000" wrap="square" tIns="3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</a:pPr>
            <a:r>
              <a:rPr lang="nl-NL" u="sng">
                <a:solidFill>
                  <a:schemeClr val="hlink"/>
                </a:solidFill>
                <a:hlinkClick r:id="rId6"/>
              </a:rPr>
              <a:t>makkelijk aan 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</a:pPr>
            <a:r>
              <a:rPr lang="nl-NL" u="sng">
                <a:solidFill>
                  <a:schemeClr val="hlink"/>
                </a:solidFill>
                <a:hlinkClick r:id="rId7"/>
              </a:rPr>
              <a:t>slag met </a:t>
            </a:r>
            <a:r>
              <a:rPr lang="nl-NL" u="sng"/>
              <a:t>jouw persoonlijke ontwikkeling</a:t>
            </a:r>
            <a:endParaRPr u="sng"/>
          </a:p>
        </p:txBody>
      </p:sp>
      <p:sp>
        <p:nvSpPr>
          <p:cNvPr id="229" name="Google Shape;229;p7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/>
          </a:p>
        </p:txBody>
      </p:sp>
      <p:sp>
        <p:nvSpPr>
          <p:cNvPr id="230" name="Google Shape;230;p7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/>
          <p:nvPr/>
        </p:nvSpPr>
        <p:spPr>
          <a:xfrm>
            <a:off x="5591603" y="3294323"/>
            <a:ext cx="1008078" cy="100807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>
            <p:ph idx="1" type="body"/>
          </p:nvPr>
        </p:nvSpPr>
        <p:spPr>
          <a:xfrm>
            <a:off x="950459" y="1898787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/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Hoe hou je plezier in je werk? 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Hulp bij loopbaanvragen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Arbeidsmarktkansen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Talent en ontwikkelmogelijkheden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Zinvol werk </a:t>
            </a:r>
            <a:endParaRPr/>
          </a:p>
        </p:txBody>
      </p:sp>
      <p:sp>
        <p:nvSpPr>
          <p:cNvPr id="237" name="Google Shape;237;p8"/>
          <p:cNvSpPr/>
          <p:nvPr>
            <p:ph idx="2" type="body"/>
          </p:nvPr>
        </p:nvSpPr>
        <p:spPr>
          <a:xfrm>
            <a:off x="950459" y="3986122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/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Gezonde leefstijl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BRAVO thema’s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Werkvermogen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Mentale weerbaarheid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Sociaal en samenwerken</a:t>
            </a:r>
            <a:endParaRPr/>
          </a:p>
        </p:txBody>
      </p:sp>
      <p:sp>
        <p:nvSpPr>
          <p:cNvPr id="238" name="Google Shape;238;p8"/>
          <p:cNvSpPr/>
          <p:nvPr>
            <p:ph idx="3" type="body"/>
          </p:nvPr>
        </p:nvSpPr>
        <p:spPr>
          <a:xfrm>
            <a:off x="8213951" y="1898787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/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Competenties 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Persoonlijke ontwikkeling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Vakkennis en nieuwe vaardigheden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Samenwerken &amp; leiderschap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Efficiënt en toekomstgericht werken</a:t>
            </a:r>
            <a:endParaRPr/>
          </a:p>
        </p:txBody>
      </p:sp>
      <p:sp>
        <p:nvSpPr>
          <p:cNvPr id="239" name="Google Shape;239;p8"/>
          <p:cNvSpPr/>
          <p:nvPr>
            <p:ph idx="4" type="body"/>
          </p:nvPr>
        </p:nvSpPr>
        <p:spPr>
          <a:xfrm>
            <a:off x="8213951" y="3986122"/>
            <a:ext cx="3022826" cy="1734319"/>
          </a:xfrm>
          <a:prstGeom prst="roundRect">
            <a:avLst>
              <a:gd fmla="val 4935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180000" spcFirstLastPara="1" rIns="180000" wrap="square" tIns="450000">
            <a:noAutofit/>
          </a:bodyPr>
          <a:lstStyle/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Financiële fitheid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Mantelzorg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Werk privé balans</a:t>
            </a:r>
            <a:endParaRPr/>
          </a:p>
          <a:p>
            <a:pPr indent="-90000" lvl="0" marL="9000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Familie, gezin en relaties</a:t>
            </a:r>
            <a:endParaRPr/>
          </a:p>
        </p:txBody>
      </p:sp>
      <p:sp>
        <p:nvSpPr>
          <p:cNvPr id="240" name="Google Shape;240;p8"/>
          <p:cNvSpPr txBox="1"/>
          <p:nvPr>
            <p:ph type="title"/>
          </p:nvPr>
        </p:nvSpPr>
        <p:spPr>
          <a:xfrm>
            <a:off x="977681" y="582524"/>
            <a:ext cx="10515600" cy="67780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nl-NL"/>
              <a:t>Zo kijken wij naar je ontwikkeling en welzijn</a:t>
            </a:r>
            <a:endParaRPr/>
          </a:p>
        </p:txBody>
      </p:sp>
      <p:sp>
        <p:nvSpPr>
          <p:cNvPr id="241" name="Google Shape;241;p8"/>
          <p:cNvSpPr/>
          <p:nvPr>
            <p:ph idx="5" type="body"/>
          </p:nvPr>
        </p:nvSpPr>
        <p:spPr>
          <a:xfrm>
            <a:off x="1167493" y="1817257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r>
              <a:rPr lang="nl-NL"/>
              <a:t>Loopbaan en mobiliteit</a:t>
            </a:r>
            <a:endParaRPr/>
          </a:p>
        </p:txBody>
      </p:sp>
      <p:sp>
        <p:nvSpPr>
          <p:cNvPr id="242" name="Google Shape;242;p8"/>
          <p:cNvSpPr/>
          <p:nvPr>
            <p:ph idx="6" type="body"/>
          </p:nvPr>
        </p:nvSpPr>
        <p:spPr>
          <a:xfrm>
            <a:off x="8430986" y="1817257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</a:pPr>
            <a:r>
              <a:rPr lang="nl-NL"/>
              <a:t>Leren en ontwikkelen</a:t>
            </a:r>
            <a:endParaRPr/>
          </a:p>
        </p:txBody>
      </p:sp>
      <p:sp>
        <p:nvSpPr>
          <p:cNvPr id="243" name="Google Shape;243;p8"/>
          <p:cNvSpPr/>
          <p:nvPr>
            <p:ph idx="7" type="body"/>
          </p:nvPr>
        </p:nvSpPr>
        <p:spPr>
          <a:xfrm>
            <a:off x="1167493" y="3901871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nl-NL"/>
              <a:t>Gezondheid en vitaliteit</a:t>
            </a:r>
            <a:endParaRPr/>
          </a:p>
        </p:txBody>
      </p:sp>
      <p:sp>
        <p:nvSpPr>
          <p:cNvPr id="244" name="Google Shape;244;p8"/>
          <p:cNvSpPr/>
          <p:nvPr>
            <p:ph idx="8" type="body"/>
          </p:nvPr>
        </p:nvSpPr>
        <p:spPr>
          <a:xfrm>
            <a:off x="8430986" y="3901871"/>
            <a:ext cx="2590800" cy="280964"/>
          </a:xfrm>
          <a:prstGeom prst="roundRect">
            <a:avLst>
              <a:gd fmla="val 28290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54000" spcFirstLastPara="1" rIns="36000" wrap="square" tIns="3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</a:pPr>
            <a:r>
              <a:rPr lang="nl-NL"/>
              <a:t>Werk – Privé</a:t>
            </a:r>
            <a:endParaRPr/>
          </a:p>
        </p:txBody>
      </p:sp>
      <p:sp>
        <p:nvSpPr>
          <p:cNvPr id="245" name="Google Shape;245;p8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Lekker Bezig! |</a:t>
            </a:r>
            <a:endParaRPr/>
          </a:p>
        </p:txBody>
      </p:sp>
      <p:sp>
        <p:nvSpPr>
          <p:cNvPr id="246" name="Google Shape;246;p8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292" y="1393965"/>
            <a:ext cx="4749602" cy="459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>
            <p:ph type="ctrTitle"/>
          </p:nvPr>
        </p:nvSpPr>
        <p:spPr>
          <a:xfrm>
            <a:off x="893158" y="2323627"/>
            <a:ext cx="8079392" cy="221074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nl-NL"/>
              <a:t>Hoe werkt Lekker Bezig? </a:t>
            </a:r>
            <a:endParaRPr/>
          </a:p>
        </p:txBody>
      </p:sp>
      <p:sp>
        <p:nvSpPr>
          <p:cNvPr id="253" name="Google Shape;253;p10"/>
          <p:cNvSpPr txBox="1"/>
          <p:nvPr>
            <p:ph idx="11" type="ftr"/>
          </p:nvPr>
        </p:nvSpPr>
        <p:spPr>
          <a:xfrm>
            <a:off x="919162" y="6142037"/>
            <a:ext cx="1114407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Lekker Bezig! |</a:t>
            </a:r>
            <a:endParaRPr/>
          </a:p>
        </p:txBody>
      </p:sp>
      <p:sp>
        <p:nvSpPr>
          <p:cNvPr id="254" name="Google Shape;254;p10"/>
          <p:cNvSpPr txBox="1"/>
          <p:nvPr>
            <p:ph idx="12" type="sldNum"/>
          </p:nvPr>
        </p:nvSpPr>
        <p:spPr>
          <a:xfrm>
            <a:off x="2041639" y="6142037"/>
            <a:ext cx="345346" cy="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36000" wrap="square" tIns="360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B Lekker Bezig!">
  <a:themeElements>
    <a:clrScheme name="Centraal Beheer">
      <a:dk1>
        <a:srgbClr val="555555"/>
      </a:dk1>
      <a:lt1>
        <a:srgbClr val="FFFFFF"/>
      </a:lt1>
      <a:dk2>
        <a:srgbClr val="00B332"/>
      </a:dk2>
      <a:lt2>
        <a:srgbClr val="0050F0"/>
      </a:lt2>
      <a:accent1>
        <a:srgbClr val="EC6316"/>
      </a:accent1>
      <a:accent2>
        <a:srgbClr val="B52372"/>
      </a:accent2>
      <a:accent3>
        <a:srgbClr val="CCF0D6"/>
      </a:accent3>
      <a:accent4>
        <a:srgbClr val="E8F7ED"/>
      </a:accent4>
      <a:accent5>
        <a:srgbClr val="F0F4FE"/>
      </a:accent5>
      <a:accent6>
        <a:srgbClr val="F9D0B9"/>
      </a:accent6>
      <a:hlink>
        <a:srgbClr val="00B332"/>
      </a:hlink>
      <a:folHlink>
        <a:srgbClr val="00B3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2020-12-03T06:51:34Z</dcterms:created>
  <dc:creator>TESSA.G.KUIPERS@achmea.nl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0x0101007947BAA273D9FF428288D05BBB1B9DAE</vt:lpwstr>
  </property>
  <property fmtid="{D5CDD505-2E9C-101B-9397-08002B2CF9AE}" pid="3" name="Order">
    <vt:r8>717000.0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MSIP_Label_dc51b40b-b0d3-4674-939c-d9f10b9a3b25_Enabled">
    <vt:lpwstr>true</vt:lpwstr>
  </property>
  <property fmtid="{D5CDD505-2E9C-101B-9397-08002B2CF9AE}" pid="10" name="MSIP_Label_dc51b40b-b0d3-4674-939c-d9f10b9a3b25_SetDate">
    <vt:lpwstr>2021-11-30T12:48:45Z</vt:lpwstr>
  </property>
  <property fmtid="{D5CDD505-2E9C-101B-9397-08002B2CF9AE}" pid="11" name="MSIP_Label_dc51b40b-b0d3-4674-939c-d9f10b9a3b25_Method">
    <vt:lpwstr>Standard</vt:lpwstr>
  </property>
  <property fmtid="{D5CDD505-2E9C-101B-9397-08002B2CF9AE}" pid="12" name="MSIP_Label_dc51b40b-b0d3-4674-939c-d9f10b9a3b25_Name">
    <vt:lpwstr>Bedrijfsintern</vt:lpwstr>
  </property>
  <property fmtid="{D5CDD505-2E9C-101B-9397-08002B2CF9AE}" pid="13" name="MSIP_Label_dc51b40b-b0d3-4674-939c-d9f10b9a3b25_SiteId">
    <vt:lpwstr>c37ef212-d4a3-44b6-92df-0d1dff85604f</vt:lpwstr>
  </property>
  <property fmtid="{D5CDD505-2E9C-101B-9397-08002B2CF9AE}" pid="14" name="MSIP_Label_dc51b40b-b0d3-4674-939c-d9f10b9a3b25_ActionId">
    <vt:lpwstr>0b93c266-28a1-450e-94ce-72fa75d7489a</vt:lpwstr>
  </property>
  <property fmtid="{D5CDD505-2E9C-101B-9397-08002B2CF9AE}" pid="15" name="MSIP_Label_dc51b40b-b0d3-4674-939c-d9f10b9a3b25_ContentBits">
    <vt:lpwstr>0</vt:lpwstr>
  </property>
  <property fmtid="{D5CDD505-2E9C-101B-9397-08002B2CF9AE}" pid="16" name="MediaServiceImageTags">
    <vt:lpwstr/>
  </property>
</Properties>
</file>